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04822-3FFA-4584-8267-5C0EB91A6560}" v="90" dt="2020-03-17T06:31:3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404822-3FFA-4584-8267-5C0EB91A6560}"/>
    <pc:docChg chg="modSld addMainMaster delMainMaster modMainMaster">
      <pc:chgData name="" userId="" providerId="" clId="Web-{1E404822-3FFA-4584-8267-5C0EB91A6560}" dt="2020-03-17T06:31:35.664" v="93"/>
      <pc:docMkLst>
        <pc:docMk/>
      </pc:docMkLst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3066688021" sldId="257"/>
        </pc:sldMkLst>
        <pc:spChg chg="mod ord">
          <ac:chgData name="" userId="" providerId="" clId="Web-{1E404822-3FFA-4584-8267-5C0EB91A6560}" dt="2020-03-17T06:27:04.162" v="44"/>
          <ac:spMkLst>
            <pc:docMk/>
            <pc:sldMk cId="3066688021" sldId="257"/>
            <ac:spMk id="3" creationId="{FE510C61-6BA6-44AB-8567-4B6B05259249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4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6" creationId="{830A36F8-48C2-4842-A87B-8CE8DF4E7FD2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8" creationId="{086A5A31-B10A-4793-84D4-D785959AE5B8}"/>
          </ac:spMkLst>
        </pc:spChg>
      </pc:sldChg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1004754057" sldId="258"/>
        </pc:sldMkLst>
        <pc:spChg chg="mod ord">
          <ac:chgData name="" userId="" providerId="" clId="Web-{1E404822-3FFA-4584-8267-5C0EB91A6560}" dt="2020-03-17T06:27:04.162" v="44"/>
          <ac:spMkLst>
            <pc:docMk/>
            <pc:sldMk cId="1004754057" sldId="258"/>
            <ac:spMk id="2" creationId="{58AFDD35-9438-4364-801D-02F0E5EA8CFD}"/>
          </ac:spMkLst>
        </pc:spChg>
        <pc:spChg chg="mod ord">
          <ac:chgData name="" userId="" providerId="" clId="Web-{1E404822-3FFA-4584-8267-5C0EB91A6560}" dt="2020-03-17T06:27:04.162" v="44"/>
          <ac:spMkLst>
            <pc:docMk/>
            <pc:sldMk cId="1004754057" sldId="258"/>
            <ac:spMk id="3" creationId="{9ABACDDD-DAB3-47E1-9CB9-BF1B7BE05260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19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21" creationId="{BF2458DF-DE8D-4192-B36C-8910F5AF37F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23" creationId="{830A36F8-48C2-4842-A87B-8CE8DF4E7FD2}"/>
          </ac:spMkLst>
        </pc:spChg>
      </pc:sldChg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1815077183" sldId="259"/>
        </pc:sldMkLst>
        <pc:spChg chg="mod ord">
          <ac:chgData name="" userId="" providerId="" clId="Web-{1E404822-3FFA-4584-8267-5C0EB91A6560}" dt="2020-03-17T06:27:04.162" v="44"/>
          <ac:spMkLst>
            <pc:docMk/>
            <pc:sldMk cId="1815077183" sldId="259"/>
            <ac:spMk id="3" creationId="{15716E84-27CF-483D-B5CB-1DE83D4BC5B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1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3" creationId="{BF2458DF-DE8D-4192-B36C-8910F5AF37F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5" creationId="{830A36F8-48C2-4842-A87B-8CE8DF4E7FD2}"/>
          </ac:spMkLst>
        </pc:spChg>
      </pc:sldChg>
      <pc:sldChg chg="addSp delSp modSp mod modTransition setBg modClrScheme setClrOvrMap delDesignElem modShow chgLayout">
        <pc:chgData name="" userId="" providerId="" clId="Web-{1E404822-3FFA-4584-8267-5C0EB91A6560}" dt="2020-03-17T06:31:35.664" v="93"/>
        <pc:sldMkLst>
          <pc:docMk/>
          <pc:sldMk cId="3445715254" sldId="260"/>
        </pc:sldMkLst>
        <pc:spChg chg="mod ord">
          <ac:chgData name="" userId="" providerId="" clId="Web-{1E404822-3FFA-4584-8267-5C0EB91A6560}" dt="2020-03-17T06:28:13.584" v="58" actId="1076"/>
          <ac:spMkLst>
            <pc:docMk/>
            <pc:sldMk cId="3445715254" sldId="260"/>
            <ac:spMk id="2" creationId="{5D98FAA5-C8D7-49D5-8F31-34C5583D8497}"/>
          </ac:spMkLst>
        </pc:spChg>
        <pc:spChg chg="add del mod">
          <ac:chgData name="" userId="" providerId="" clId="Web-{1E404822-3FFA-4584-8267-5C0EB91A6560}" dt="2020-03-17T06:21:45.160" v="7"/>
          <ac:spMkLst>
            <pc:docMk/>
            <pc:sldMk cId="3445715254" sldId="260"/>
            <ac:spMk id="6" creationId="{A6C8B26D-CF0D-4D12-AB25-97BBFCD07852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0" creationId="{5B304EBC-E1F0-4042-84B1-65AD44AB17A9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1" creationId="{30F5971A-100F-43B9-AF60-FD95A592D27B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3" creationId="{D57A997F-57D3-4F47-B77A-14DE76B507ED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4" creationId="{43D311A6-E00B-4C02-83EB-027B82DD9719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6" creationId="{075BBB03-5D9A-4F05-B606-8F25EB5FC271}"/>
          </ac:spMkLst>
        </pc:spChg>
        <pc:spChg chg="add del">
          <ac:chgData name="" userId="" providerId="" clId="Web-{1E404822-3FFA-4584-8267-5C0EB91A6560}" dt="2020-03-17T06:22:20.598" v="12"/>
          <ac:spMkLst>
            <pc:docMk/>
            <pc:sldMk cId="3445715254" sldId="260"/>
            <ac:spMk id="17" creationId="{C458EB8A-C7C5-4211-9687-A5EE0C6DD06B}"/>
          </ac:spMkLst>
        </pc:spChg>
        <pc:spChg chg="add">
          <ac:chgData name="" userId="" providerId="" clId="Web-{1E404822-3FFA-4584-8267-5C0EB91A6560}" dt="2020-03-17T06:27:19.287" v="45"/>
          <ac:spMkLst>
            <pc:docMk/>
            <pc:sldMk cId="3445715254" sldId="260"/>
            <ac:spMk id="18" creationId="{7383B190-6BFB-422F-B667-06B7B25F096A}"/>
          </ac:spMkLst>
        </pc:spChg>
        <pc:spChg chg="add">
          <ac:chgData name="" userId="" providerId="" clId="Web-{1E404822-3FFA-4584-8267-5C0EB91A6560}" dt="2020-03-17T06:27:40.631" v="49"/>
          <ac:spMkLst>
            <pc:docMk/>
            <pc:sldMk cId="3445715254" sldId="260"/>
            <ac:spMk id="22" creationId="{C475749F-F487-4EFB-ABC7-C1359590EB76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23" creationId="{472095BC-C06B-45BD-A206-0F75C6A4A963}"/>
          </ac:spMkLst>
        </pc:spChg>
        <pc:spChg chg="add del">
          <ac:chgData name="" userId="" providerId="" clId="Web-{1E404822-3FFA-4584-8267-5C0EB91A6560}" dt="2020-03-17T06:22:20.598" v="12"/>
          <ac:spMkLst>
            <pc:docMk/>
            <pc:sldMk cId="3445715254" sldId="260"/>
            <ac:spMk id="25" creationId="{B6E7B777-18B2-4C35-B506-702DC68D2584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29" creationId="{332BBF85-D6A0-430B-88B5-7101E4FE3707}"/>
          </ac:spMkLst>
        </pc:spChg>
        <pc:grpChg chg="add del">
          <ac:chgData name="" userId="" providerId="" clId="Web-{1E404822-3FFA-4584-8267-5C0EB91A6560}" dt="2020-03-17T06:22:20.598" v="12"/>
          <ac:grpSpMkLst>
            <pc:docMk/>
            <pc:sldMk cId="3445715254" sldId="260"/>
            <ac:grpSpMk id="9" creationId="{68D3EAE6-5AC4-4EF7-BA5E-FF047F0576D0}"/>
          </ac:grpSpMkLst>
        </pc:grpChg>
        <pc:grpChg chg="add del">
          <ac:chgData name="" userId="" providerId="" clId="Web-{1E404822-3FFA-4584-8267-5C0EB91A6560}" dt="2020-03-17T06:27:00.240" v="43"/>
          <ac:grpSpMkLst>
            <pc:docMk/>
            <pc:sldMk cId="3445715254" sldId="260"/>
            <ac:grpSpMk id="12" creationId="{B34AA403-A228-4305-AE48-0FF5690E3EF5}"/>
          </ac:grpSpMkLst>
        </pc:grpChg>
        <pc:grpChg chg="add del">
          <ac:chgData name="" userId="" providerId="" clId="Web-{1E404822-3FFA-4584-8267-5C0EB91A6560}" dt="2020-03-17T06:22:20.598" v="12"/>
          <ac:grpSpMkLst>
            <pc:docMk/>
            <pc:sldMk cId="3445715254" sldId="260"/>
            <ac:grpSpMk id="19" creationId="{65D94D4E-6D90-4017-88B5-20FB900382FD}"/>
          </ac:grpSpMkLst>
        </pc:grpChg>
        <pc:picChg chg="add mod ord">
          <ac:chgData name="" userId="" providerId="" clId="Web-{1E404822-3FFA-4584-8267-5C0EB91A6560}" dt="2020-03-17T06:27:40.631" v="49"/>
          <ac:picMkLst>
            <pc:docMk/>
            <pc:sldMk cId="3445715254" sldId="260"/>
            <ac:picMk id="3" creationId="{2E5BE910-FBC8-41ED-A19D-65E6A9A1D498}"/>
          </ac:picMkLst>
        </pc:picChg>
        <pc:picChg chg="mod ord">
          <ac:chgData name="" userId="" providerId="" clId="Web-{1E404822-3FFA-4584-8267-5C0EB91A6560}" dt="2020-03-17T06:27:40.631" v="49"/>
          <ac:picMkLst>
            <pc:docMk/>
            <pc:sldMk cId="3445715254" sldId="260"/>
            <ac:picMk id="4" creationId="{E3F80C41-2107-433C-BF4B-CDCF5AFD0F65}"/>
          </ac:picMkLst>
        </pc:picChg>
        <pc:picChg chg="add mod">
          <ac:chgData name="" userId="" providerId="" clId="Web-{1E404822-3FFA-4584-8267-5C0EB91A6560}" dt="2020-03-17T06:27:40.631" v="49"/>
          <ac:picMkLst>
            <pc:docMk/>
            <pc:sldMk cId="3445715254" sldId="260"/>
            <ac:picMk id="8" creationId="{4B227EFA-4EB9-4B58-AC1D-1E703D0AEA09}"/>
          </ac:picMkLst>
        </pc:picChg>
        <pc:cxnChg chg="add del">
          <ac:chgData name="" userId="" providerId="" clId="Web-{1E404822-3FFA-4584-8267-5C0EB91A6560}" dt="2020-03-17T06:22:20.598" v="12"/>
          <ac:cxnSpMkLst>
            <pc:docMk/>
            <pc:sldMk cId="3445715254" sldId="260"/>
            <ac:cxnSpMk id="15" creationId="{2127D324-ED99-4DAD-96B2-75E77B6EE6DC}"/>
          </ac:cxnSpMkLst>
        </pc:cxnChg>
        <pc:cxnChg chg="add">
          <ac:chgData name="" userId="" providerId="" clId="Web-{1E404822-3FFA-4584-8267-5C0EB91A6560}" dt="2020-03-17T06:27:19.287" v="45"/>
          <ac:cxnSpMkLst>
            <pc:docMk/>
            <pc:sldMk cId="3445715254" sldId="260"/>
            <ac:cxnSpMk id="20" creationId="{ED28E597-4AF8-4D69-A9AB-A1EDC6156B04}"/>
          </ac:cxnSpMkLst>
        </pc:cxnChg>
        <pc:cxnChg chg="add del">
          <ac:chgData name="" userId="" providerId="" clId="Web-{1E404822-3FFA-4584-8267-5C0EB91A6560}" dt="2020-03-17T06:22:20.598" v="12"/>
          <ac:cxnSpMkLst>
            <pc:docMk/>
            <pc:sldMk cId="3445715254" sldId="260"/>
            <ac:cxnSpMk id="27" creationId="{ADF7A100-AC98-48E5-8ADC-222C893FB29F}"/>
          </ac:cxnSpMkLst>
        </pc:cxnChg>
      </pc:sldChg>
      <pc:sldChg chg="addSp modSp mod modTransition setBg modClrScheme chgLayout">
        <pc:chgData name="" userId="" providerId="" clId="Web-{1E404822-3FFA-4584-8267-5C0EB91A6560}" dt="2020-03-17T06:31:35.664" v="93"/>
        <pc:sldMkLst>
          <pc:docMk/>
          <pc:sldMk cId="1801130197" sldId="261"/>
        </pc:sldMkLst>
        <pc:spChg chg="mod ord">
          <ac:chgData name="" userId="" providerId="" clId="Web-{1E404822-3FFA-4584-8267-5C0EB91A6560}" dt="2020-03-17T06:31:06.070" v="86" actId="14100"/>
          <ac:spMkLst>
            <pc:docMk/>
            <pc:sldMk cId="1801130197" sldId="261"/>
            <ac:spMk id="2" creationId="{0E29E906-5C27-4C22-85A0-EE7C3F11DE71}"/>
          </ac:spMkLst>
        </pc:spChg>
        <pc:spChg chg="mod ord">
          <ac:chgData name="" userId="" providerId="" clId="Web-{1E404822-3FFA-4584-8267-5C0EB91A6560}" dt="2020-03-17T06:30:58.945" v="85" actId="1076"/>
          <ac:spMkLst>
            <pc:docMk/>
            <pc:sldMk cId="1801130197" sldId="261"/>
            <ac:spMk id="3" creationId="{F63027C2-C03C-440A-AE7D-DB363F43F08A}"/>
          </ac:spMkLst>
        </pc:spChg>
        <pc:spChg chg="add">
          <ac:chgData name="" userId="" providerId="" clId="Web-{1E404822-3FFA-4584-8267-5C0EB91A6560}" dt="2020-03-17T06:28:37.866" v="59"/>
          <ac:spMkLst>
            <pc:docMk/>
            <pc:sldMk cId="1801130197" sldId="261"/>
            <ac:spMk id="18" creationId="{1557A916-FDD1-44A1-A7A1-70009FD6BE46}"/>
          </ac:spMkLst>
        </pc:spChg>
        <pc:picChg chg="mod ord">
          <ac:chgData name="" userId="" providerId="" clId="Web-{1E404822-3FFA-4584-8267-5C0EB91A6560}" dt="2020-03-17T06:28:37.866" v="59"/>
          <ac:picMkLst>
            <pc:docMk/>
            <pc:sldMk cId="1801130197" sldId="261"/>
            <ac:picMk id="5" creationId="{7B21C14A-10AE-4A16-8EE3-D059A0F88BDA}"/>
          </ac:picMkLst>
        </pc:picChg>
        <pc:picChg chg="mod">
          <ac:chgData name="" userId="" providerId="" clId="Web-{1E404822-3FFA-4584-8267-5C0EB91A6560}" dt="2020-03-17T06:28:37.866" v="59"/>
          <ac:picMkLst>
            <pc:docMk/>
            <pc:sldMk cId="1801130197" sldId="261"/>
            <ac:picMk id="8" creationId="{34CEB8AD-3F6C-4B38-BC57-85BCC086FBA8}"/>
          </ac:picMkLst>
        </pc:picChg>
        <pc:picChg chg="mod">
          <ac:chgData name="" userId="" providerId="" clId="Web-{1E404822-3FFA-4584-8267-5C0EB91A6560}" dt="2020-03-17T06:28:37.866" v="59"/>
          <ac:picMkLst>
            <pc:docMk/>
            <pc:sldMk cId="1801130197" sldId="261"/>
            <ac:picMk id="13" creationId="{31B5F1BC-86F3-4369-909F-2202ED664DC9}"/>
          </ac:picMkLst>
        </pc:picChg>
      </pc:sldChg>
      <pc:sldMasterChg chg="del delSldLayout">
        <pc:chgData name="" userId="" providerId="" clId="Web-{1E404822-3FFA-4584-8267-5C0EB91A6560}" dt="2020-03-17T06:20:40.926" v="0"/>
        <pc:sldMasterMkLst>
          <pc:docMk/>
          <pc:sldMasterMk cId="2460954070" sldId="2147483660"/>
        </pc:sldMasterMkLst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1:57.879" v="10"/>
        <pc:sldMasterMkLst>
          <pc:docMk/>
          <pc:sldMasterMk cId="3828364131" sldId="2147483672"/>
        </pc:sldMasterMkLst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105593396" sldId="2147483673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84620884" sldId="2147483674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362878628" sldId="2147483675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649660484" sldId="2147483676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261558732" sldId="2147483677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311541594" sldId="2147483678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13813986" sldId="2147483679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560619985" sldId="2147483680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54729790" sldId="2147483681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249127739" sldId="2147483682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186056808" sldId="2147483683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0:59.582" v="2"/>
        <pc:sldMasterMkLst>
          <pc:docMk/>
          <pc:sldMasterMk cId="2591784528" sldId="2147483684"/>
        </pc:sldMasterMkLst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921363710" sldId="2147483685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652950968" sldId="2147483686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244453048" sldId="2147483687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547292186" sldId="2147483688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829590242" sldId="2147483689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914528202" sldId="2147483690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870365261" sldId="2147483691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608310257" sldId="2147483692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868567484" sldId="2147483693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172862672" sldId="2147483694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692999542" sldId="2147483695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2:43.833" v="15"/>
        <pc:sldMasterMkLst>
          <pc:docMk/>
          <pc:sldMasterMk cId="3948021470" sldId="2147483684"/>
        </pc:sldMasterMkLst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42716236" sldId="2147483685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16375409" sldId="2147483686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348919313" sldId="2147483687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94703801" sldId="2147483688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036648802" sldId="2147483689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48987904" sldId="2147483690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599413411" sldId="2147483691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3223783894" sldId="2147483692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686917879" sldId="2147483693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137856610" sldId="2147483694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90457466" sldId="2147483695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847472565" sldId="2147483696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14066355" sldId="2147483697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795478414" sldId="2147483698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993764717" sldId="2147483699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853624748" sldId="2147483700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539619536" sldId="214748370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32.583" v="23"/>
        <pc:sldMasterMkLst>
          <pc:docMk/>
          <pc:sldMasterMk cId="2983149704" sldId="2147483702"/>
        </pc:sldMasterMkLst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59642337" sldId="2147483703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147631127" sldId="2147483704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244318444" sldId="2147483705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412254786" sldId="2147483706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358646027" sldId="2147483707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830858471" sldId="2147483708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752065700" sldId="2147483709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176801215" sldId="2147483710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626569430" sldId="2147483711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441001159" sldId="2147483712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408880619" sldId="2147483713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380830907" sldId="2147483714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328332061" sldId="2147483715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99903462" sldId="2147483716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613918640" sldId="2147483717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293960241" sldId="2147483718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114338217" sldId="2147483719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38.146" v="24"/>
        <pc:sldMasterMkLst>
          <pc:docMk/>
          <pc:sldMasterMk cId="4162178739" sldId="2147483720"/>
        </pc:sldMasterMkLst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471332481" sldId="2147483721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240565280" sldId="2147483722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1242260437" sldId="2147483723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446777398" sldId="2147483724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086805837" sldId="2147483725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946296112" sldId="2147483726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1185824125" sldId="2147483727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142919062" sldId="2147483728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940767061" sldId="2147483729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4042470841" sldId="2147483730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2569061740" sldId="214748373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49.208" v="25"/>
        <pc:sldMasterMkLst>
          <pc:docMk/>
          <pc:sldMasterMk cId="4058917568" sldId="2147483732"/>
        </pc:sldMasterMkLst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452901119" sldId="2147483733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40582866" sldId="2147483734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20652264" sldId="2147483735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09540353" sldId="2147483736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338150825" sldId="2147483737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23473170" sldId="2147483738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184227847" sldId="2147483739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61158408" sldId="2147483740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541363660" sldId="2147483741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523122174" sldId="2147483742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787229908" sldId="2147483743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125347647" sldId="2147483744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61413935" sldId="2147483745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784791889" sldId="2147483746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993867575" sldId="2147483747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471699042" sldId="2147483748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58359983" sldId="2147483749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5:20.255" v="26"/>
        <pc:sldMasterMkLst>
          <pc:docMk/>
          <pc:sldMasterMk cId="2609307983" sldId="2147483750"/>
        </pc:sldMasterMkLst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492502351" sldId="2147483751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72406186" sldId="2147483752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215324974" sldId="2147483753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396097295" sldId="2147483754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156024661" sldId="2147483755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66670638" sldId="2147483756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28491332" sldId="2147483757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886077491" sldId="2147483758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297039581" sldId="2147483759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908147518" sldId="2147483760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91040861" sldId="2147483761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448439157" sldId="2147483762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957202700" sldId="2147483763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1546205351" sldId="2147483764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1766790149" sldId="2147483765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528420278" sldId="2147483766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7:00.240" v="43"/>
        <pc:sldMasterMkLst>
          <pc:docMk/>
          <pc:sldMasterMk cId="3375077172" sldId="2147483767"/>
        </pc:sldMasterMkLst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118599032" sldId="2147483768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641302786" sldId="2147483769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850402276" sldId="2147483770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757440161" sldId="2147483771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862615747" sldId="2147483772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199037826" sldId="2147483773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756018513" sldId="2147483774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216725463" sldId="2147483775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3560523916" sldId="2147483776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4065877031" sldId="2147483777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073722844" sldId="2147483778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7:04.162" v="44"/>
        <pc:sldMasterMkLst>
          <pc:docMk/>
          <pc:sldMasterMk cId="3963972228" sldId="2147483779"/>
        </pc:sldMasterMkLst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919161121" sldId="2147483780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666159558" sldId="2147483781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4086613708" sldId="2147483782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1338537719" sldId="2147483783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1485394118" sldId="2147483784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568380082" sldId="2147483785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214904826" sldId="2147483786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93069389" sldId="2147483787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775655689" sldId="2147483788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2294676359" sldId="2147483789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236950889" sldId="2147483790"/>
          </pc:sldLayoutMkLst>
        </pc:sldLayoutChg>
      </pc:sldMasterChg>
      <pc:sldMasterChg chg="add modTransition addSldLayout modSldLayout">
        <pc:chgData name="" userId="" providerId="" clId="Web-{1E404822-3FFA-4584-8267-5C0EB91A6560}" dt="2020-03-17T06:31:35.664" v="93"/>
        <pc:sldMasterMkLst>
          <pc:docMk/>
          <pc:sldMasterMk cId="1123080245" sldId="2147483791"/>
        </pc:sldMasterMkLst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32438077" sldId="2147483792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2303091661" sldId="2147483793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850890212" sldId="2147483794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365634708" sldId="2147483795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383382832" sldId="2147483796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2074309868" sldId="2147483797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095097697" sldId="2147483798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660539588" sldId="2147483799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008579830" sldId="2147483800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817632048" sldId="2147483801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798493767" sldId="214748380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ind.blog.hr/2016/02/1632005151/suma-u-cvijecu.2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nderlane/579726254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34561073@N00/2099447856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e-can-we-reduce-gender-inequality-in-housework-heres-how-58130" TargetMode="External"/><Relationship Id="rId7" Type="http://schemas.openxmlformats.org/officeDocument/2006/relationships/hyperlink" Target="https://www.flickr.com/photos/22526649@N03/2664346700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flickr.com/photos/landlearnnsw/3902009889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ska-hrana.blogspot.com/2013/04/uzgoj-organskog-crnog-luk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ractor_at_work_on_a_field_in_Idaho_(cropped)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ly-bluehortensia.blogspot.com/2011_02_01_archive.html" TargetMode="External"/><Relationship Id="rId7" Type="http://schemas.openxmlformats.org/officeDocument/2006/relationships/hyperlink" Target="https://hr.wikipedia.org/wiki/Ljubic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blog.dnevnik.hr/mcind/2016/02/1632005151/suma-u-cvijecu.2.html?page=blog&amp;id=1632005151&amp;subpage=1&amp;subdomain=mcind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3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4B227EFA-4EB9-4B58-AC1D-1E703D0A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6" r="13812" b="-2"/>
          <a:stretch/>
        </p:blipFill>
        <p:spPr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3F80C41-2107-433C-BF4B-CDCF5AFD0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" b="4673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3" name="Picture 4" descr="A white flower on a plant&#10;&#10;Description generated with very high confidence">
            <a:extLst>
              <a:ext uri="{FF2B5EF4-FFF2-40B4-BE49-F238E27FC236}">
                <a16:creationId xmlns:a16="http://schemas.microsoft.com/office/drawing/2014/main" id="{2E5BE910-FBC8-41ED-A19D-65E6A9A1D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11847" r="-2" b="14780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laying frisbee in a park&#10;&#10;Description generated with high confidence">
            <a:extLst>
              <a:ext uri="{FF2B5EF4-FFF2-40B4-BE49-F238E27FC236}">
                <a16:creationId xmlns:a16="http://schemas.microsoft.com/office/drawing/2014/main" id="{C04107C0-B3BA-4CCF-89F9-427672663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340"/>
          <a:stretch/>
        </p:blipFill>
        <p:spPr>
          <a:xfrm>
            <a:off x="621668" y="623267"/>
            <a:ext cx="5477256" cy="3383280"/>
          </a:xfrm>
          <a:prstGeom prst="rect">
            <a:avLst/>
          </a:prstGeom>
        </p:spPr>
      </p:pic>
      <p:pic>
        <p:nvPicPr>
          <p:cNvPr id="8" name="Picture 8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4A23B878-87B8-465A-9883-7930C95D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23024" r="1" b="18350"/>
          <a:stretch/>
        </p:blipFill>
        <p:spPr>
          <a:xfrm>
            <a:off x="621682" y="4088857"/>
            <a:ext cx="5474323" cy="21423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0C61-6BA6-44AB-8567-4B6B0525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25" y="1172353"/>
            <a:ext cx="4811963" cy="46100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cs typeface="Calibri"/>
              </a:rPr>
              <a:t>Djeca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odrasli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sve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više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borave</a:t>
            </a:r>
            <a:r>
              <a:rPr lang="en-US" sz="3600" dirty="0">
                <a:cs typeface="Calibri"/>
              </a:rPr>
              <a:t> u </a:t>
            </a:r>
            <a:r>
              <a:rPr lang="en-US" sz="3600" dirty="0" err="1">
                <a:cs typeface="Calibri"/>
              </a:rPr>
              <a:t>prirodi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jer</a:t>
            </a:r>
            <a:r>
              <a:rPr lang="en-US" sz="3600" dirty="0">
                <a:cs typeface="Calibri"/>
              </a:rPr>
              <a:t> je </a:t>
            </a:r>
            <a:r>
              <a:rPr lang="en-US" sz="3600" dirty="0" err="1">
                <a:cs typeface="Calibri"/>
              </a:rPr>
              <a:t>vrijeme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toplije</a:t>
            </a:r>
            <a:r>
              <a:rPr lang="en-US" sz="3600" dirty="0">
                <a:cs typeface="Calibri"/>
              </a:rPr>
              <a:t>.</a:t>
            </a:r>
          </a:p>
          <a:p>
            <a:r>
              <a:rPr lang="en-US" sz="3600" dirty="0" err="1">
                <a:cs typeface="Calibri"/>
              </a:rPr>
              <a:t>Djeca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najčešće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borave</a:t>
            </a:r>
            <a:r>
              <a:rPr lang="en-US" sz="3600" dirty="0">
                <a:cs typeface="Calibri"/>
              </a:rPr>
              <a:t> u </a:t>
            </a:r>
            <a:r>
              <a:rPr lang="en-US" sz="3600" dirty="0" err="1">
                <a:cs typeface="Calibri"/>
              </a:rPr>
              <a:t>parkovima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dvorištu</a:t>
            </a:r>
            <a:r>
              <a:rPr lang="en-US" sz="3600" dirty="0">
                <a:cs typeface="Calibri"/>
              </a:rPr>
              <a:t>. </a:t>
            </a:r>
            <a:r>
              <a:rPr lang="en-US" sz="3600" dirty="0" err="1">
                <a:cs typeface="Calibri"/>
              </a:rPr>
              <a:t>Igraju</a:t>
            </a:r>
            <a:r>
              <a:rPr lang="en-US" sz="3600" dirty="0">
                <a:cs typeface="Calibri"/>
              </a:rPr>
              <a:t> se.</a:t>
            </a:r>
          </a:p>
          <a:p>
            <a:r>
              <a:rPr lang="en-US" sz="3600" dirty="0">
                <a:cs typeface="Calibri"/>
              </a:rPr>
              <a:t>U </a:t>
            </a:r>
            <a:r>
              <a:rPr lang="en-US" sz="3600" dirty="0" err="1">
                <a:cs typeface="Calibri"/>
              </a:rPr>
              <a:t>skladu</a:t>
            </a:r>
            <a:r>
              <a:rPr lang="en-US" sz="3600" dirty="0">
                <a:cs typeface="Calibri"/>
              </a:rPr>
              <a:t> s </a:t>
            </a:r>
            <a:r>
              <a:rPr lang="en-US" sz="3600" dirty="0" err="1">
                <a:cs typeface="Calibri"/>
              </a:rPr>
              <a:t>vremenom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ljudi</a:t>
            </a:r>
            <a:r>
              <a:rPr lang="en-US" sz="3600" dirty="0">
                <a:cs typeface="Calibri"/>
              </a:rPr>
              <a:t> se </a:t>
            </a:r>
            <a:r>
              <a:rPr lang="en-US" sz="3600" dirty="0" err="1">
                <a:cs typeface="Calibri"/>
              </a:rPr>
              <a:t>odijevaju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laganije</a:t>
            </a:r>
            <a:r>
              <a:rPr lang="en-US" sz="3600" dirty="0">
                <a:cs typeface="Calibri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666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D35-9438-4364-801D-02F0E5EA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9" y="1188637"/>
            <a:ext cx="4525795" cy="1597228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B050"/>
                </a:solidFill>
                <a:cs typeface="Calibri Light"/>
              </a:rPr>
              <a:t>NAJVAŽNIJE DJELATNOSTI LJUDI U PROLJEĆE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ACDDD-DAB3-47E1-9CB9-BF1B7BE0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07" y="2926392"/>
            <a:ext cx="5129645" cy="30157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err="1">
                <a:cs typeface="Calibri"/>
              </a:rPr>
              <a:t>Orezivanje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voćnjaka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živica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vinograda</a:t>
            </a:r>
            <a:endParaRPr lang="en-US" sz="3600" dirty="0">
              <a:cs typeface="Calibri"/>
            </a:endParaRPr>
          </a:p>
          <a:p>
            <a:r>
              <a:rPr lang="en-US" sz="3600" err="1">
                <a:cs typeface="Calibri"/>
              </a:rPr>
              <a:t>Uređivanje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okoliša</a:t>
            </a:r>
            <a:r>
              <a:rPr lang="en-US" sz="3600" dirty="0">
                <a:cs typeface="Calibri"/>
              </a:rPr>
              <a:t> (</a:t>
            </a:r>
            <a:r>
              <a:rPr lang="en-US" sz="3600" err="1">
                <a:cs typeface="Calibri"/>
              </a:rPr>
              <a:t>košnja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trave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sadnja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cvijeća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uklanjanje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suhog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granja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lišća</a:t>
            </a:r>
            <a:r>
              <a:rPr lang="en-US" sz="3600" dirty="0">
                <a:cs typeface="Calibri"/>
              </a:rPr>
              <a:t>..</a:t>
            </a:r>
            <a:r>
              <a:rPr lang="en-US" sz="2000" dirty="0">
                <a:cs typeface="Calibri"/>
              </a:rPr>
              <a:t>.)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12" name="Picture 12" descr="A person that is sitting in the grass&#10;&#10;Description generated with very high confidence">
            <a:extLst>
              <a:ext uri="{FF2B5EF4-FFF2-40B4-BE49-F238E27FC236}">
                <a16:creationId xmlns:a16="http://schemas.microsoft.com/office/drawing/2014/main" id="{546973BB-B3BB-4310-A1C2-3B07D86D5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20758" b="-1"/>
          <a:stretch/>
        </p:blipFill>
        <p:spPr>
          <a:xfrm>
            <a:off x="6424687" y="321732"/>
            <a:ext cx="2681233" cy="2258568"/>
          </a:xfrm>
          <a:prstGeom prst="rect">
            <a:avLst/>
          </a:prstGeom>
        </p:spPr>
      </p:pic>
      <p:pic>
        <p:nvPicPr>
          <p:cNvPr id="4" name="Picture 4" descr="A statue of 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66B54F96-DBA2-4F67-A1D1-CBEE449E51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9869" r="7" b="7"/>
          <a:stretch/>
        </p:blipFill>
        <p:spPr>
          <a:xfrm>
            <a:off x="9192338" y="321732"/>
            <a:ext cx="2676216" cy="2261334"/>
          </a:xfrm>
          <a:prstGeom prst="rect">
            <a:avLst/>
          </a:prstGeom>
        </p:spPr>
      </p:pic>
      <p:pic>
        <p:nvPicPr>
          <p:cNvPr id="8" name="Picture 8" descr="A picture containing person, outdoor, grass, man&#10;&#10;Description generated with very high confidence">
            <a:extLst>
              <a:ext uri="{FF2B5EF4-FFF2-40B4-BE49-F238E27FC236}">
                <a16:creationId xmlns:a16="http://schemas.microsoft.com/office/drawing/2014/main" id="{6C7B0FD8-767F-4B1B-B2C1-9F6FDA6C73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7804" r="12383" b="-3"/>
          <a:stretch/>
        </p:blipFill>
        <p:spPr>
          <a:xfrm>
            <a:off x="6424687" y="2665351"/>
            <a:ext cx="5443872" cy="3870905"/>
          </a:xfrm>
          <a:custGeom>
            <a:avLst/>
            <a:gdLst/>
            <a:ahLst/>
            <a:cxnLst/>
            <a:rect l="l" t="t" r="r" b="b"/>
            <a:pathLst>
              <a:path w="5443872" h="3870905">
                <a:moveTo>
                  <a:pt x="0" y="0"/>
                </a:moveTo>
                <a:lnTo>
                  <a:pt x="1695181" y="0"/>
                </a:lnTo>
                <a:lnTo>
                  <a:pt x="1715187" y="0"/>
                </a:lnTo>
                <a:lnTo>
                  <a:pt x="5443872" y="0"/>
                </a:lnTo>
                <a:lnTo>
                  <a:pt x="5443872" y="523111"/>
                </a:lnTo>
                <a:lnTo>
                  <a:pt x="2000427" y="3870905"/>
                </a:lnTo>
                <a:lnTo>
                  <a:pt x="1715187" y="3870905"/>
                </a:lnTo>
                <a:lnTo>
                  <a:pt x="1695181" y="3870905"/>
                </a:lnTo>
                <a:lnTo>
                  <a:pt x="0" y="38709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7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indoor, green, onion, sitting&#10;&#10;Description generated with very high confidence">
            <a:extLst>
              <a:ext uri="{FF2B5EF4-FFF2-40B4-BE49-F238E27FC236}">
                <a16:creationId xmlns:a16="http://schemas.microsoft.com/office/drawing/2014/main" id="{5103A06B-D5ED-4A22-A695-78930A89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9803" r="20841" b="1"/>
          <a:stretch/>
        </p:blipFill>
        <p:spPr>
          <a:xfrm>
            <a:off x="6424687" y="321732"/>
            <a:ext cx="2681233" cy="2258568"/>
          </a:xfrm>
          <a:prstGeom prst="rect">
            <a:avLst/>
          </a:prstGeom>
        </p:spPr>
      </p:pic>
      <p:pic>
        <p:nvPicPr>
          <p:cNvPr id="8" name="Picture 8" descr="A close up of a green plant&#10;&#10;Description generated with very high confidence">
            <a:extLst>
              <a:ext uri="{FF2B5EF4-FFF2-40B4-BE49-F238E27FC236}">
                <a16:creationId xmlns:a16="http://schemas.microsoft.com/office/drawing/2014/main" id="{C626C672-2E7C-4C58-93CC-FBDACF01A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0" r="-3" b="-3"/>
          <a:stretch/>
        </p:blipFill>
        <p:spPr>
          <a:xfrm>
            <a:off x="9192338" y="321732"/>
            <a:ext cx="2676216" cy="22613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6E84-27CF-483D-B5CB-1DE83D4B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07" y="884807"/>
            <a:ext cx="5000248" cy="48416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 err="1">
                <a:cs typeface="Calibri"/>
              </a:rPr>
              <a:t>Usitnjavanje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oranicama</a:t>
            </a:r>
            <a:r>
              <a:rPr lang="en-US" sz="3200" dirty="0">
                <a:cs typeface="Calibri"/>
              </a:rPr>
              <a:t>  </a:t>
            </a:r>
            <a:r>
              <a:rPr lang="en-US" sz="3200" dirty="0" err="1">
                <a:cs typeface="Calibri"/>
              </a:rPr>
              <a:t>i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priprema</a:t>
            </a:r>
            <a:r>
              <a:rPr lang="en-US" sz="3200" dirty="0">
                <a:cs typeface="Calibri"/>
              </a:rPr>
              <a:t> za </a:t>
            </a:r>
            <a:r>
              <a:rPr lang="en-US" sz="3200" dirty="0" err="1">
                <a:cs typeface="Calibri"/>
              </a:rPr>
              <a:t>proljetnu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sjetvu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Sijanje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povrća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vrt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Ubiranje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prvih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plodova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vrtu</a:t>
            </a:r>
            <a:r>
              <a:rPr lang="en-US" sz="3200" dirty="0">
                <a:cs typeface="Calibri"/>
              </a:rPr>
              <a:t> (</a:t>
            </a:r>
            <a:r>
              <a:rPr lang="en-US" sz="3200" dirty="0" err="1">
                <a:cs typeface="Calibri"/>
              </a:rPr>
              <a:t>špinat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luk,salata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poriluk</a:t>
            </a:r>
            <a:r>
              <a:rPr lang="en-US" sz="3200" dirty="0">
                <a:cs typeface="Calibri"/>
              </a:rPr>
              <a:t>...)-to </a:t>
            </a:r>
            <a:r>
              <a:rPr lang="en-US" sz="3200" dirty="0" err="1">
                <a:cs typeface="Calibri"/>
              </a:rPr>
              <a:t>su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ljudi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posijali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kada</a:t>
            </a:r>
            <a:r>
              <a:rPr lang="en-US" sz="3200" dirty="0">
                <a:cs typeface="Calibri"/>
              </a:rPr>
              <a:t> je </a:t>
            </a:r>
            <a:r>
              <a:rPr lang="en-US" sz="3200" dirty="0" err="1">
                <a:cs typeface="Calibri"/>
              </a:rPr>
              <a:t>bila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jesen</a:t>
            </a:r>
            <a:r>
              <a:rPr lang="en-US" sz="3200" dirty="0">
                <a:cs typeface="Calibri"/>
              </a:rPr>
              <a:t> da bi </a:t>
            </a:r>
            <a:r>
              <a:rPr lang="en-US" sz="3200" dirty="0" err="1">
                <a:cs typeface="Calibri"/>
              </a:rPr>
              <a:t>imali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plodove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proljeće</a:t>
            </a:r>
            <a:endParaRPr lang="en-US" sz="32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large machine in a field&#10;&#10;Description generated with high confidence">
            <a:extLst>
              <a:ext uri="{FF2B5EF4-FFF2-40B4-BE49-F238E27FC236}">
                <a16:creationId xmlns:a16="http://schemas.microsoft.com/office/drawing/2014/main" id="{248395DE-4405-4FDD-93BB-5C41B1A139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r="11401" b="2"/>
          <a:stretch/>
        </p:blipFill>
        <p:spPr>
          <a:xfrm>
            <a:off x="6424687" y="2665351"/>
            <a:ext cx="5443872" cy="3870905"/>
          </a:xfrm>
          <a:custGeom>
            <a:avLst/>
            <a:gdLst/>
            <a:ahLst/>
            <a:cxnLst/>
            <a:rect l="l" t="t" r="r" b="b"/>
            <a:pathLst>
              <a:path w="5443872" h="3870905">
                <a:moveTo>
                  <a:pt x="0" y="0"/>
                </a:moveTo>
                <a:lnTo>
                  <a:pt x="1695181" y="0"/>
                </a:lnTo>
                <a:lnTo>
                  <a:pt x="1715187" y="0"/>
                </a:lnTo>
                <a:lnTo>
                  <a:pt x="5443872" y="0"/>
                </a:lnTo>
                <a:lnTo>
                  <a:pt x="5443872" y="523111"/>
                </a:lnTo>
                <a:lnTo>
                  <a:pt x="2000427" y="3870905"/>
                </a:lnTo>
                <a:lnTo>
                  <a:pt x="1715187" y="3870905"/>
                </a:lnTo>
                <a:lnTo>
                  <a:pt x="1695181" y="3870905"/>
                </a:lnTo>
                <a:lnTo>
                  <a:pt x="0" y="38709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29E906-5C27-4C22-85A0-EE7C3F11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520" y="180179"/>
            <a:ext cx="4479845" cy="3067212"/>
          </a:xfrm>
        </p:spPr>
        <p:txBody>
          <a:bodyPr anchor="b">
            <a:normAutofit/>
          </a:bodyPr>
          <a:lstStyle/>
          <a:p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proljeće nas nakon zimskog mirovanja priroda nagrađuje svojom ljepotom i rastom proljetnica.</a:t>
            </a:r>
          </a:p>
        </p:txBody>
      </p:sp>
      <p:pic>
        <p:nvPicPr>
          <p:cNvPr id="8" name="Slika 7" descr="Slika na kojoj se prikazuje na otvorenom, stijena, malo, zeleno&#10;&#10;Opis je automatski generiran">
            <a:extLst>
              <a:ext uri="{FF2B5EF4-FFF2-40B4-BE49-F238E27FC236}">
                <a16:creationId xmlns:a16="http://schemas.microsoft.com/office/drawing/2014/main" id="{34CEB8AD-3F6C-4B38-BC57-85BCC086F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6191" r="-3" b="28117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na otvorenom, trava, sjedenje, crno&#10;&#10;Opis je automatski generiran">
            <a:extLst>
              <a:ext uri="{FF2B5EF4-FFF2-40B4-BE49-F238E27FC236}">
                <a16:creationId xmlns:a16="http://schemas.microsoft.com/office/drawing/2014/main" id="{7B21C14A-10AE-4A16-8EE3-D059A0F88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32441" r="-1" b="19336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13" name="Slika 12" descr="Slika na kojoj se prikazuje biljka, cvijet, trava, na otvorenom&#10;&#10;Opis je automatski generiran">
            <a:extLst>
              <a:ext uri="{FF2B5EF4-FFF2-40B4-BE49-F238E27FC236}">
                <a16:creationId xmlns:a16="http://schemas.microsoft.com/office/drawing/2014/main" id="{31B5F1BC-86F3-4369-909F-2202ED66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t="12758" r="-1" b="11877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027C2-C03C-440A-AE7D-DB363F43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028" y="3768143"/>
            <a:ext cx="3689091" cy="21955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FF0000"/>
                </a:solidFill>
                <a:cs typeface="Calibri"/>
              </a:rPr>
              <a:t>ZAPAMTI!</a:t>
            </a:r>
            <a:endParaRPr lang="hr-HR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4400" b="1" dirty="0">
                <a:solidFill>
                  <a:srgbClr val="FF0000"/>
                </a:solidFill>
              </a:rPr>
              <a:t>Proljetnice ne smiješ brati!</a:t>
            </a:r>
            <a:endParaRPr lang="hr-HR" sz="4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hr-HR" sz="2400" b="1"/>
          </a:p>
        </p:txBody>
      </p:sp>
    </p:spTree>
    <p:extLst>
      <p:ext uri="{BB962C8B-B14F-4D97-AF65-F5344CB8AC3E}">
        <p14:creationId xmlns:p14="http://schemas.microsoft.com/office/powerpoint/2010/main" val="18011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21</Words>
  <Application>Microsoft Office PowerPoint</Application>
  <PresentationFormat>Široki zaslon</PresentationFormat>
  <Paragraphs>16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NAJVAŽNIJE DJELATNOSTI LJUDI U PROLJEĆE</vt:lpstr>
      <vt:lpstr>PowerPoint prezentacija</vt:lpstr>
      <vt:lpstr> U proljeće nas nakon zimskog mirovanja priroda nagrađuje svojom ljepotom i rastom proljetnica.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Marinela Zrinscak Begovac</dc:creator>
  <cp:lastModifiedBy>Ines</cp:lastModifiedBy>
  <cp:revision>146</cp:revision>
  <dcterms:created xsi:type="dcterms:W3CDTF">2013-07-15T20:26:40Z</dcterms:created>
  <dcterms:modified xsi:type="dcterms:W3CDTF">2020-03-19T18:59:40Z</dcterms:modified>
</cp:coreProperties>
</file>