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161E-0337-41D4-BD35-5AD0B47CD5C8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9BA-D336-42AC-81AF-D6C730F86D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04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161E-0337-41D4-BD35-5AD0B47CD5C8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9BA-D336-42AC-81AF-D6C730F86D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18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161E-0337-41D4-BD35-5AD0B47CD5C8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9BA-D336-42AC-81AF-D6C730F86D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052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161E-0337-41D4-BD35-5AD0B47CD5C8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9BA-D336-42AC-81AF-D6C730F86D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5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161E-0337-41D4-BD35-5AD0B47CD5C8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9BA-D336-42AC-81AF-D6C730F86D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19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161E-0337-41D4-BD35-5AD0B47CD5C8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9BA-D336-42AC-81AF-D6C730F86D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9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161E-0337-41D4-BD35-5AD0B47CD5C8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9BA-D336-42AC-81AF-D6C730F86D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59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161E-0337-41D4-BD35-5AD0B47CD5C8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9BA-D336-42AC-81AF-D6C730F86D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895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161E-0337-41D4-BD35-5AD0B47CD5C8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9BA-D336-42AC-81AF-D6C730F86D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19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161E-0337-41D4-BD35-5AD0B47CD5C8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9BA-D336-42AC-81AF-D6C730F86D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08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161E-0337-41D4-BD35-5AD0B47CD5C8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9BA-D336-42AC-81AF-D6C730F86D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73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161E-0337-41D4-BD35-5AD0B47CD5C8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A99BA-D336-42AC-81AF-D6C730F86D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54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Linijski istanjena masa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358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r="12175"/>
          <a:stretch/>
        </p:blipFill>
        <p:spPr>
          <a:xfrm rot="5400000">
            <a:off x="1312564" y="1215827"/>
            <a:ext cx="6564483" cy="43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4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/>
          <a:stretch/>
        </p:blipFill>
        <p:spPr>
          <a:xfrm rot="5400000">
            <a:off x="3959233" y="1577827"/>
            <a:ext cx="5422334" cy="390876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73"/>
          <a:stretch/>
        </p:blipFill>
        <p:spPr>
          <a:xfrm rot="5400000">
            <a:off x="-258580" y="1346812"/>
            <a:ext cx="5011572" cy="39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4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t="6164" r="4137" b="16261"/>
          <a:stretch/>
        </p:blipFill>
        <p:spPr>
          <a:xfrm rot="5400000">
            <a:off x="3366191" y="1311499"/>
            <a:ext cx="6091810" cy="399010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t="2574" r="8030" b="21737"/>
          <a:stretch/>
        </p:blipFill>
        <p:spPr>
          <a:xfrm rot="5400000">
            <a:off x="-786775" y="1590631"/>
            <a:ext cx="6120680" cy="34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2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9" r="8031"/>
          <a:stretch/>
        </p:blipFill>
        <p:spPr>
          <a:xfrm rot="5400000">
            <a:off x="1628152" y="822614"/>
            <a:ext cx="58466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4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Primjer oblikovanja </a:t>
            </a:r>
            <a:r>
              <a:rPr lang="hr-HR" dirty="0" err="1" smtClean="0"/>
              <a:t>alu</a:t>
            </a:r>
            <a:r>
              <a:rPr lang="hr-HR" dirty="0" smtClean="0"/>
              <a:t>-folijom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1455" y="2464656"/>
            <a:ext cx="3491880" cy="196418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27515" b="25300"/>
          <a:stretch/>
        </p:blipFill>
        <p:spPr>
          <a:xfrm rot="10800000">
            <a:off x="2234822" y="2495668"/>
            <a:ext cx="3712739" cy="11184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4" r="20441"/>
          <a:stretch/>
        </p:blipFill>
        <p:spPr>
          <a:xfrm rot="5400000">
            <a:off x="3112083" y="3309431"/>
            <a:ext cx="1958215" cy="34934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8" t="16848" r="21468" b="16255"/>
          <a:stretch/>
        </p:blipFill>
        <p:spPr>
          <a:xfrm rot="5400000">
            <a:off x="5376441" y="2189062"/>
            <a:ext cx="4156157" cy="27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92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</Words>
  <Application>Microsoft Office PowerPoint</Application>
  <PresentationFormat>Prikaz na zaslonu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Linijski istanjena masa</vt:lpstr>
      <vt:lpstr>PowerPointova prezentacija</vt:lpstr>
      <vt:lpstr>PowerPointova prezentacija</vt:lpstr>
      <vt:lpstr>PowerPointova prezentacija</vt:lpstr>
      <vt:lpstr>PowerPointova prezentacija</vt:lpstr>
      <vt:lpstr>Primjer oblikovanja alu-folijom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Linijski istanjena masa</dc:title>
  <dc:creator>TAMARA</dc:creator>
  <cp:lastModifiedBy>TAMARA</cp:lastModifiedBy>
  <cp:revision>4</cp:revision>
  <dcterms:created xsi:type="dcterms:W3CDTF">2020-03-19T15:48:50Z</dcterms:created>
  <dcterms:modified xsi:type="dcterms:W3CDTF">2020-03-19T16:34:58Z</dcterms:modified>
</cp:coreProperties>
</file>