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VvaDWumVIo" TargetMode="External"/><Relationship Id="rId2" Type="http://schemas.openxmlformats.org/officeDocument/2006/relationships/hyperlink" Target="https://www.youtube.com/watch?v=SQh1zztmpE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dWpmI1jtFZo" TargetMode="External"/><Relationship Id="rId4" Type="http://schemas.openxmlformats.org/officeDocument/2006/relationships/hyperlink" Target="https://www.youtube.com/watch?v=yWP2XzWCEV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dNdFrcAyQ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hBZ9LLgAr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ucBfXpCA6s" TargetMode="External"/><Relationship Id="rId2" Type="http://schemas.openxmlformats.org/officeDocument/2006/relationships/hyperlink" Target="https://www.youtube.com/watch?v=Ea8oX-A8sw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q_5mpJ8oY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Instrumentalne glazbene vrste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324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err="1" smtClean="0"/>
              <a:t>Dvořák</a:t>
            </a:r>
            <a:r>
              <a:rPr lang="hr-HR" b="1" dirty="0" smtClean="0"/>
              <a:t>: Gudački </a:t>
            </a:r>
            <a:r>
              <a:rPr lang="hr-HR" b="1" dirty="0"/>
              <a:t>kvartet (Američki), </a:t>
            </a:r>
            <a:r>
              <a:rPr lang="hr-HR" b="1" i="1" dirty="0"/>
              <a:t>4. </a:t>
            </a:r>
            <a:r>
              <a:rPr lang="hr-HR" b="1" i="1" dirty="0" smtClean="0"/>
              <a:t>st.</a:t>
            </a:r>
          </a:p>
          <a:p>
            <a:r>
              <a:rPr lang="hr-HR" dirty="0"/>
              <a:t>Izvođači (</a:t>
            </a:r>
            <a:r>
              <a:rPr lang="hr-HR" dirty="0" err="1"/>
              <a:t>instrumetalni</a:t>
            </a:r>
            <a:r>
              <a:rPr lang="hr-HR" dirty="0"/>
              <a:t> sastav</a:t>
            </a:r>
            <a:r>
              <a:rPr lang="hr-HR" dirty="0" smtClean="0"/>
              <a:t>): gudački kvartet (2 violine, viola i violončelo)</a:t>
            </a:r>
            <a:endParaRPr lang="hr-HR" dirty="0"/>
          </a:p>
          <a:p>
            <a:r>
              <a:rPr lang="hr-HR" dirty="0"/>
              <a:t>Tempo</a:t>
            </a:r>
            <a:r>
              <a:rPr lang="hr-HR" dirty="0" smtClean="0"/>
              <a:t>: brz</a:t>
            </a:r>
          </a:p>
          <a:p>
            <a:endParaRPr lang="hr-HR" dirty="0"/>
          </a:p>
          <a:p>
            <a:r>
              <a:rPr lang="hr-HR" b="1" dirty="0" smtClean="0"/>
              <a:t>GUDAČKI KVARTET NAJVAŽNIJA JE VRSTA KOMORNE GLAZBE (GLAZBA MANJIH SASTAVA)</a:t>
            </a:r>
          </a:p>
          <a:p>
            <a:r>
              <a:rPr lang="hr-HR" b="1" dirty="0" smtClean="0"/>
              <a:t>GUDAČKI KVARTET JE SASTAV KOJI PODRAZUMIJEVA 2 VIOLINE,  VIOLU I VIOLONČELO</a:t>
            </a:r>
          </a:p>
          <a:p>
            <a:r>
              <a:rPr lang="hr-HR" b="1" dirty="0" smtClean="0"/>
              <a:t>NAJČEŠĆE IMA ČETIRI STAVKA</a:t>
            </a:r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060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13952" y="1684020"/>
            <a:ext cx="8915400" cy="3777622"/>
          </a:xfrm>
        </p:spPr>
        <p:txBody>
          <a:bodyPr/>
          <a:lstStyle/>
          <a:p>
            <a:r>
              <a:rPr lang="hr-HR" dirty="0" smtClean="0"/>
              <a:t>Poslušajte slijedeće skladbe putem linka, tim redoslijedom i riješite tablicu u word dokumentu koji sam prikačila na webu škole zajedno s uputama.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1. </a:t>
            </a:r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www.youtube.com/watch?v=SQh1zztmpEk</a:t>
            </a:r>
            <a:endParaRPr lang="hr-HR" dirty="0" smtClean="0"/>
          </a:p>
          <a:p>
            <a:r>
              <a:rPr lang="hr-HR" dirty="0" smtClean="0"/>
              <a:t>2. </a:t>
            </a:r>
            <a:r>
              <a:rPr lang="hr-HR" dirty="0">
                <a:hlinkClick r:id="rId3"/>
              </a:rPr>
              <a:t>https://www.youtube.com/watch?v=wVvaDWumVIo</a:t>
            </a:r>
            <a:endParaRPr lang="hr-HR" dirty="0" smtClean="0"/>
          </a:p>
          <a:p>
            <a:r>
              <a:rPr lang="hr-HR" dirty="0" smtClean="0"/>
              <a:t>3. </a:t>
            </a:r>
            <a:r>
              <a:rPr lang="hr-HR" dirty="0">
                <a:hlinkClick r:id="rId4"/>
              </a:rPr>
              <a:t>https://</a:t>
            </a:r>
            <a:r>
              <a:rPr lang="hr-HR" dirty="0" smtClean="0">
                <a:hlinkClick r:id="rId4"/>
              </a:rPr>
              <a:t>www.youtube.com/watch?v=yWP2XzWCEVs</a:t>
            </a:r>
            <a:endParaRPr lang="hr-HR" dirty="0" smtClean="0"/>
          </a:p>
          <a:p>
            <a:r>
              <a:rPr lang="hr-HR" dirty="0" smtClean="0"/>
              <a:t>4. </a:t>
            </a:r>
            <a:r>
              <a:rPr lang="hr-HR" dirty="0">
                <a:hlinkClick r:id="rId5"/>
              </a:rPr>
              <a:t>https://www.youtube.com/watch?v=dWpmI1jtFZo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934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Višestavačne</a:t>
            </a:r>
            <a:r>
              <a:rPr lang="hr-HR" dirty="0" smtClean="0"/>
              <a:t> instrumentalne glazbene vrste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err="1" smtClean="0"/>
              <a:t>Višestavačne</a:t>
            </a:r>
            <a:r>
              <a:rPr lang="hr-HR" dirty="0" smtClean="0"/>
              <a:t> = skladbe koje se sastoje od više stavaka. Svaki stavak je odvojena cjelina i ima svoj tempo, mjeru, tonalitet, glazbeni oblik i ugođaj. Iako </a:t>
            </a:r>
            <a:r>
              <a:rPr lang="hr-HR" dirty="0" err="1" smtClean="0"/>
              <a:t>rasličiti</a:t>
            </a:r>
            <a:r>
              <a:rPr lang="hr-HR" dirty="0" smtClean="0"/>
              <a:t>, stavci se dopunjuju stvarajući jedinstvenu cjelinu. Skladbe koje ćemo obraditi najčešće imaju tri do četiri stavka.</a:t>
            </a:r>
          </a:p>
          <a:p>
            <a:r>
              <a:rPr lang="hr-HR" b="1" dirty="0" smtClean="0"/>
              <a:t>Instrumentalne</a:t>
            </a:r>
            <a:r>
              <a:rPr lang="hr-HR" dirty="0" smtClean="0"/>
              <a:t>= skladbe koje izvode samo instrumenti, bilo solo ili u grupama. </a:t>
            </a:r>
            <a:endParaRPr lang="hr-HR" dirty="0"/>
          </a:p>
          <a:p>
            <a:r>
              <a:rPr lang="hr-HR" b="1" dirty="0" smtClean="0"/>
              <a:t>Glazbene vrste</a:t>
            </a:r>
            <a:r>
              <a:rPr lang="hr-HR" dirty="0" smtClean="0"/>
              <a:t>= pojedine glazbene vrste određuju njihove zajedničke karakteristike i imaju specifična skladateljska pravila. U ovom slučaju njihove glavne zajedničke karakteristike je to što su </a:t>
            </a:r>
            <a:r>
              <a:rPr lang="hr-HR" dirty="0" err="1" smtClean="0"/>
              <a:t>višestavačne</a:t>
            </a:r>
            <a:r>
              <a:rPr lang="hr-HR" dirty="0" smtClean="0"/>
              <a:t> i instrumentalne.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71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SIMFONIJA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err="1" smtClean="0"/>
              <a:t>Wolfgang</a:t>
            </a:r>
            <a:r>
              <a:rPr lang="hr-HR" b="1" dirty="0" smtClean="0"/>
              <a:t> Amadeus Mozart: Simfonija br. 40, </a:t>
            </a:r>
            <a:r>
              <a:rPr lang="hr-HR" b="1" i="1" dirty="0" smtClean="0"/>
              <a:t>1. stavak: </a:t>
            </a:r>
            <a:r>
              <a:rPr lang="hr-HR" b="1" i="1" dirty="0" err="1" smtClean="0"/>
              <a:t>Molto</a:t>
            </a:r>
            <a:r>
              <a:rPr lang="hr-HR" b="1" i="1" dirty="0" smtClean="0"/>
              <a:t> allegro</a:t>
            </a:r>
          </a:p>
          <a:p>
            <a:pPr lvl="2"/>
            <a:r>
              <a:rPr lang="hr-HR" dirty="0">
                <a:hlinkClick r:id="rId2"/>
              </a:rPr>
              <a:t>https://www.youtube.com/watch?v=adNdFrcAyQ8</a:t>
            </a:r>
            <a:endParaRPr lang="hr-HR" b="1" i="1" dirty="0"/>
          </a:p>
          <a:p>
            <a:pPr marL="0" indent="0">
              <a:buNone/>
            </a:pPr>
            <a:r>
              <a:rPr lang="hr-HR" dirty="0" smtClean="0"/>
              <a:t>Poslušaj skladbu klikom na link i napiši tražene sastavnice te odgovori na pitanje.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smtClean="0"/>
              <a:t>Izvođači (instrumentalni sastav):</a:t>
            </a:r>
          </a:p>
          <a:p>
            <a:r>
              <a:rPr lang="hr-HR" dirty="0" smtClean="0"/>
              <a:t>Tempo:</a:t>
            </a:r>
          </a:p>
          <a:p>
            <a:r>
              <a:rPr lang="hr-HR" dirty="0" smtClean="0"/>
              <a:t>Koja skupina glazbala donosi prvu temu?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2708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KONCERT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Edvard </a:t>
            </a:r>
            <a:r>
              <a:rPr lang="hr-HR" b="1" dirty="0" err="1" smtClean="0"/>
              <a:t>Grieg</a:t>
            </a:r>
            <a:r>
              <a:rPr lang="hr-HR" b="1" dirty="0" smtClean="0"/>
              <a:t>: Koncert za klavir i orkestar u a-molu, </a:t>
            </a:r>
            <a:r>
              <a:rPr lang="hr-HR" b="1" i="1" dirty="0" smtClean="0"/>
              <a:t>1. stavak: Allegro </a:t>
            </a:r>
            <a:r>
              <a:rPr lang="hr-HR" b="1" i="1" dirty="0" err="1" smtClean="0"/>
              <a:t>molto</a:t>
            </a:r>
            <a:r>
              <a:rPr lang="hr-HR" b="1" i="1" dirty="0" smtClean="0"/>
              <a:t> </a:t>
            </a:r>
            <a:r>
              <a:rPr lang="hr-HR" b="1" i="1" dirty="0" err="1" smtClean="0"/>
              <a:t>moderato</a:t>
            </a:r>
            <a:endParaRPr lang="hr-HR" b="1" i="1" dirty="0"/>
          </a:p>
          <a:p>
            <a:pPr lvl="2"/>
            <a:r>
              <a:rPr lang="hr-HR" dirty="0" smtClean="0">
                <a:hlinkClick r:id="rId2"/>
              </a:rPr>
              <a:t>https</a:t>
            </a:r>
            <a:r>
              <a:rPr lang="hr-HR" dirty="0">
                <a:hlinkClick r:id="rId2"/>
              </a:rPr>
              <a:t>://</a:t>
            </a:r>
            <a:r>
              <a:rPr lang="hr-HR" dirty="0" smtClean="0">
                <a:hlinkClick r:id="rId2"/>
              </a:rPr>
              <a:t>www.youtube.com/watch?v=VhBZ9LLgAr8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Poslušaj skladbu putem linka i napiši tražene sastavnice te odgovori na pitanje.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Izvođači (instrumentalni sastav):</a:t>
            </a:r>
          </a:p>
          <a:p>
            <a:r>
              <a:rPr lang="hr-HR" dirty="0" smtClean="0"/>
              <a:t>Tempo:</a:t>
            </a:r>
          </a:p>
          <a:p>
            <a:r>
              <a:rPr lang="hr-HR" dirty="0" smtClean="0"/>
              <a:t>Koja se glazbala ističu u uvodu skladbe, a koja donose prvu temu nakon uvoda?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382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SONATA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err="1" smtClean="0"/>
              <a:t>Ludwig</a:t>
            </a:r>
            <a:r>
              <a:rPr lang="hr-HR" b="1" dirty="0" smtClean="0"/>
              <a:t> van Beethoven: Sonata br. 14 (Mjesečeva sonata)</a:t>
            </a:r>
          </a:p>
          <a:p>
            <a:r>
              <a:rPr lang="hr-HR" dirty="0" smtClean="0"/>
              <a:t>Poslušaj dva stavka ove skladbe putem linka i napiši tražene sastavnice</a:t>
            </a:r>
          </a:p>
          <a:p>
            <a:r>
              <a:rPr lang="hr-HR" b="1" i="1" dirty="0" smtClean="0"/>
              <a:t>1. stavak: Adagio </a:t>
            </a:r>
            <a:r>
              <a:rPr lang="hr-HR" b="1" i="1" dirty="0" err="1" smtClean="0"/>
              <a:t>sostenuto</a:t>
            </a:r>
            <a:endParaRPr lang="hr-HR" b="1" i="1" dirty="0"/>
          </a:p>
          <a:p>
            <a:pPr lvl="1"/>
            <a:r>
              <a:rPr lang="hr-HR" dirty="0" smtClean="0">
                <a:hlinkClick r:id="rId2"/>
              </a:rPr>
              <a:t>https</a:t>
            </a:r>
            <a:r>
              <a:rPr lang="hr-HR" dirty="0">
                <a:hlinkClick r:id="rId2"/>
              </a:rPr>
              <a:t>://www.youtube.com/watch?v=Ea8oX-A8swk</a:t>
            </a:r>
            <a:endParaRPr lang="hr-HR" b="1" i="1" dirty="0" smtClean="0"/>
          </a:p>
          <a:p>
            <a:r>
              <a:rPr lang="hr-HR" dirty="0"/>
              <a:t>Izvođači (instrumentalni sastav):</a:t>
            </a:r>
          </a:p>
          <a:p>
            <a:r>
              <a:rPr lang="hr-HR" dirty="0"/>
              <a:t>Tempo:</a:t>
            </a:r>
          </a:p>
          <a:p>
            <a:r>
              <a:rPr lang="hr-HR" b="1" i="1" dirty="0" smtClean="0"/>
              <a:t>3. stavak: </a:t>
            </a:r>
            <a:r>
              <a:rPr lang="hr-HR" b="1" i="1" dirty="0" err="1" smtClean="0"/>
              <a:t>Presto</a:t>
            </a:r>
            <a:r>
              <a:rPr lang="hr-HR" b="1" i="1" dirty="0" smtClean="0"/>
              <a:t> </a:t>
            </a:r>
            <a:r>
              <a:rPr lang="hr-HR" b="1" i="1" dirty="0" err="1" smtClean="0"/>
              <a:t>agitato</a:t>
            </a:r>
            <a:endParaRPr lang="hr-HR" b="1" i="1" dirty="0" smtClean="0"/>
          </a:p>
          <a:p>
            <a:pPr lvl="1"/>
            <a:r>
              <a:rPr lang="hr-HR" dirty="0">
                <a:hlinkClick r:id="rId3"/>
              </a:rPr>
              <a:t>https://www.youtube.com/watch?v=zucBfXpCA6s</a:t>
            </a:r>
            <a:endParaRPr lang="hr-HR" b="1" i="1" dirty="0" smtClean="0"/>
          </a:p>
          <a:p>
            <a:r>
              <a:rPr lang="hr-HR" dirty="0"/>
              <a:t>Izvođači (instrumentalni sastav):</a:t>
            </a:r>
          </a:p>
          <a:p>
            <a:r>
              <a:rPr lang="hr-HR" dirty="0"/>
              <a:t>Tempo: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846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GUDAČKI KVARTET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err="1" smtClean="0"/>
              <a:t>Antonin</a:t>
            </a:r>
            <a:r>
              <a:rPr lang="hr-HR" b="1" dirty="0" smtClean="0"/>
              <a:t> </a:t>
            </a:r>
            <a:r>
              <a:rPr lang="hr-HR" b="1" dirty="0" err="1" smtClean="0"/>
              <a:t>Dvořák</a:t>
            </a:r>
            <a:r>
              <a:rPr lang="hr-HR" b="1" dirty="0" smtClean="0"/>
              <a:t>: Gudački kvartet (Američki), </a:t>
            </a:r>
            <a:r>
              <a:rPr lang="hr-HR" b="1" i="1" dirty="0" smtClean="0"/>
              <a:t>4. stavak: Finale: Vivace, ma </a:t>
            </a:r>
            <a:r>
              <a:rPr lang="hr-HR" b="1" i="1" dirty="0" err="1" smtClean="0"/>
              <a:t>non</a:t>
            </a:r>
            <a:r>
              <a:rPr lang="hr-HR" b="1" i="1" dirty="0" smtClean="0"/>
              <a:t> </a:t>
            </a:r>
            <a:r>
              <a:rPr lang="hr-HR" b="1" i="1" dirty="0" err="1" smtClean="0"/>
              <a:t>troppo</a:t>
            </a:r>
            <a:endParaRPr lang="hr-HR" b="1" i="1" dirty="0" smtClean="0"/>
          </a:p>
          <a:p>
            <a:pPr lvl="1"/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www.youtube.com/watch?v=kq_5mpJ8oYw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Poslušaj stavak skladbe putem linka i napiši tražene sastavnice</a:t>
            </a:r>
          </a:p>
          <a:p>
            <a:endParaRPr lang="hr-HR" dirty="0"/>
          </a:p>
          <a:p>
            <a:r>
              <a:rPr lang="hr-HR" dirty="0" smtClean="0"/>
              <a:t>Izvođači (</a:t>
            </a:r>
            <a:r>
              <a:rPr lang="hr-HR" dirty="0" err="1" smtClean="0"/>
              <a:t>instrumetalni</a:t>
            </a:r>
            <a:r>
              <a:rPr lang="hr-HR" dirty="0" smtClean="0"/>
              <a:t> sastav):</a:t>
            </a:r>
          </a:p>
          <a:p>
            <a:r>
              <a:rPr lang="hr-HR" dirty="0" smtClean="0"/>
              <a:t>Tempo:</a:t>
            </a:r>
          </a:p>
        </p:txBody>
      </p:sp>
    </p:spTree>
    <p:extLst>
      <p:ext uri="{BB962C8B-B14F-4D97-AF65-F5344CB8AC3E}">
        <p14:creationId xmlns:p14="http://schemas.microsoft.com/office/powerpoint/2010/main" val="276875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Mozart: Simfonija br. 40, 1. st.</a:t>
            </a:r>
          </a:p>
          <a:p>
            <a:r>
              <a:rPr lang="hr-HR" dirty="0"/>
              <a:t>Izvođači (instrumentalni sastav</a:t>
            </a:r>
            <a:r>
              <a:rPr lang="hr-HR" dirty="0" smtClean="0"/>
              <a:t>): simfonijski orkestar</a:t>
            </a:r>
            <a:endParaRPr lang="hr-HR" dirty="0"/>
          </a:p>
          <a:p>
            <a:r>
              <a:rPr lang="hr-HR" dirty="0"/>
              <a:t>Tempo</a:t>
            </a:r>
            <a:r>
              <a:rPr lang="hr-HR" dirty="0" smtClean="0"/>
              <a:t>: brzi</a:t>
            </a:r>
            <a:endParaRPr lang="hr-HR" dirty="0"/>
          </a:p>
          <a:p>
            <a:r>
              <a:rPr lang="hr-HR" dirty="0"/>
              <a:t>Koja skupina glazbala donosi prvu temu</a:t>
            </a:r>
            <a:r>
              <a:rPr lang="hr-HR" dirty="0" smtClean="0"/>
              <a:t>? Gudaća glazbala</a:t>
            </a:r>
          </a:p>
          <a:p>
            <a:endParaRPr lang="hr-HR" dirty="0"/>
          </a:p>
          <a:p>
            <a:r>
              <a:rPr lang="hr-HR" b="1" dirty="0" smtClean="0"/>
              <a:t>SIMFONIJA JE NAJVAŽNIJA VRSTA ORKESTRALNE GLAZBE</a:t>
            </a:r>
          </a:p>
          <a:p>
            <a:r>
              <a:rPr lang="hr-HR" b="1" dirty="0" smtClean="0"/>
              <a:t>UVJEK JE PISANA ZA SIMFONIJSKI ORKESTAR, OD TUDA I NAZIV</a:t>
            </a:r>
          </a:p>
          <a:p>
            <a:r>
              <a:rPr lang="hr-HR" b="1" dirty="0" smtClean="0"/>
              <a:t>NAJČEŠĆE IMA ČETIRI STAVKA</a:t>
            </a:r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001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Zaključci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048192" y="1813560"/>
            <a:ext cx="8915400" cy="3777622"/>
          </a:xfrm>
        </p:spPr>
        <p:txBody>
          <a:bodyPr/>
          <a:lstStyle/>
          <a:p>
            <a:r>
              <a:rPr lang="hr-HR" b="1" dirty="0" err="1"/>
              <a:t>Grieg</a:t>
            </a:r>
            <a:r>
              <a:rPr lang="hr-HR" b="1" dirty="0"/>
              <a:t>: Koncert, 1. st.</a:t>
            </a:r>
          </a:p>
          <a:p>
            <a:r>
              <a:rPr lang="hr-HR" dirty="0"/>
              <a:t>Izvođači (instrumentalni sastav): solo glasovir i orkestar</a:t>
            </a:r>
          </a:p>
          <a:p>
            <a:r>
              <a:rPr lang="hr-HR" dirty="0"/>
              <a:t>Tempo: umjereno brz</a:t>
            </a:r>
          </a:p>
          <a:p>
            <a:r>
              <a:rPr lang="hr-HR" dirty="0"/>
              <a:t>Koja se glazbala ističu u uvodu skladbe, a koja donose prvu temu nakon uvoda? U uvodu se ističu udaraljke (timpani) i glasovir, a temu započinju drveni puhači uz pratnju </a:t>
            </a:r>
            <a:r>
              <a:rPr lang="hr-HR" dirty="0" smtClean="0"/>
              <a:t>gudača</a:t>
            </a:r>
          </a:p>
          <a:p>
            <a:endParaRPr lang="hr-HR" dirty="0"/>
          </a:p>
          <a:p>
            <a:r>
              <a:rPr lang="hr-HR" b="1" dirty="0" smtClean="0"/>
              <a:t>KONCERT JE VRSTA KOJA POSEBNO ISTIČE POJEDINCA – VIRTUOZA SOLISTU</a:t>
            </a:r>
          </a:p>
          <a:p>
            <a:r>
              <a:rPr lang="hr-HR" b="1" dirty="0" smtClean="0"/>
              <a:t>SKLADANA JE ZA SOLISTIČKI INSTRUMENT I ORKESTAR</a:t>
            </a:r>
          </a:p>
          <a:p>
            <a:r>
              <a:rPr lang="hr-HR" b="1" dirty="0" smtClean="0"/>
              <a:t>NAJČEŠĆE IMA TRI STAVKA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6349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Zaključci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85352" y="1737360"/>
            <a:ext cx="8915400" cy="3777622"/>
          </a:xfrm>
        </p:spPr>
        <p:txBody>
          <a:bodyPr/>
          <a:lstStyle/>
          <a:p>
            <a:r>
              <a:rPr lang="hr-HR" b="1" dirty="0" smtClean="0"/>
              <a:t>Beethoven: Sonata, 1. st.</a:t>
            </a:r>
          </a:p>
          <a:p>
            <a:r>
              <a:rPr lang="hr-HR" dirty="0"/>
              <a:t>Izvođači (instrumentalni sastav</a:t>
            </a:r>
            <a:r>
              <a:rPr lang="hr-HR" dirty="0" smtClean="0"/>
              <a:t>): glasovir</a:t>
            </a:r>
            <a:endParaRPr lang="hr-HR" dirty="0"/>
          </a:p>
          <a:p>
            <a:r>
              <a:rPr lang="hr-HR" dirty="0"/>
              <a:t>Tempo</a:t>
            </a:r>
            <a:r>
              <a:rPr lang="hr-HR" dirty="0" smtClean="0"/>
              <a:t>: spor</a:t>
            </a:r>
            <a:endParaRPr lang="hr-HR" dirty="0"/>
          </a:p>
          <a:p>
            <a:r>
              <a:rPr lang="hr-HR" b="1" dirty="0" smtClean="0"/>
              <a:t>3. st.</a:t>
            </a:r>
          </a:p>
          <a:p>
            <a:r>
              <a:rPr lang="hr-HR" dirty="0"/>
              <a:t>Izvođači (instrumentalni sastav</a:t>
            </a:r>
            <a:r>
              <a:rPr lang="hr-HR" dirty="0" smtClean="0"/>
              <a:t>): glasovir</a:t>
            </a:r>
            <a:endParaRPr lang="hr-HR" dirty="0"/>
          </a:p>
          <a:p>
            <a:r>
              <a:rPr lang="hr-HR" dirty="0"/>
              <a:t>Tempo</a:t>
            </a:r>
            <a:r>
              <a:rPr lang="hr-HR" dirty="0" smtClean="0"/>
              <a:t>: spor</a:t>
            </a:r>
          </a:p>
          <a:p>
            <a:endParaRPr lang="hr-HR" dirty="0"/>
          </a:p>
          <a:p>
            <a:r>
              <a:rPr lang="hr-HR" b="1" dirty="0" smtClean="0"/>
              <a:t>SONATA JE NAMJENJENA SOLO GLAZBALU, NAJČEŠĆE GLASOVIRU</a:t>
            </a:r>
          </a:p>
          <a:p>
            <a:r>
              <a:rPr lang="hr-HR" b="1" dirty="0" smtClean="0"/>
              <a:t>NAJČEŠĆE IMA TRI ILI ČETIRI STAVKA</a:t>
            </a:r>
            <a:endParaRPr lang="hr-HR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55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men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144</TotalTime>
  <Words>581</Words>
  <Application>Microsoft Office PowerPoint</Application>
  <PresentationFormat>Široki zaslon</PresentationFormat>
  <Paragraphs>82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Pramen</vt:lpstr>
      <vt:lpstr>Instrumentalne glazbene vrste</vt:lpstr>
      <vt:lpstr>Višestavačne instrumentalne glazbene vrste</vt:lpstr>
      <vt:lpstr>SIMFONIJA</vt:lpstr>
      <vt:lpstr>KONCERT</vt:lpstr>
      <vt:lpstr>SONATA</vt:lpstr>
      <vt:lpstr>GUDAČKI KVARTET</vt:lpstr>
      <vt:lpstr>Zaključci</vt:lpstr>
      <vt:lpstr>Zaključci</vt:lpstr>
      <vt:lpstr>Zaključci </vt:lpstr>
      <vt:lpstr>Zaključci</vt:lpstr>
      <vt:lpstr>Zadatak</vt:lpstr>
    </vt:vector>
  </TitlesOfParts>
  <Company>OŠ Brajda, RIjeka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Instrumentalne glazbene vrste</dc:title>
  <dc:creator>Maja Bolić</dc:creator>
  <cp:lastModifiedBy>Maja Bolić</cp:lastModifiedBy>
  <cp:revision>14</cp:revision>
  <dcterms:created xsi:type="dcterms:W3CDTF">2020-03-23T06:40:30Z</dcterms:created>
  <dcterms:modified xsi:type="dcterms:W3CDTF">2020-03-23T09:04:49Z</dcterms:modified>
</cp:coreProperties>
</file>