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73" d="100"/>
          <a:sy n="73" d="100"/>
        </p:scale>
        <p:origin x="17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FF0C-A31C-4FE2-9EBF-227D99BD61FC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2FC1B-0CA4-4EF9-B257-718376BF98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72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2FC1B-0CA4-4EF9-B257-718376BF988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0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1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96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32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8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19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87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57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8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0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09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775D-6CC7-4543-845B-899D94608CC0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8FF8-6C13-471B-BA04-DA7709E7D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9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2474624" y="188640"/>
            <a:ext cx="4515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OTKRIJ RIJEČ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259632" y="1700808"/>
            <a:ext cx="79208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483768" y="1700808"/>
            <a:ext cx="79208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4968044" y="1700808"/>
            <a:ext cx="79208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3688556" y="1694736"/>
            <a:ext cx="79208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452320" y="1700808"/>
            <a:ext cx="79208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258641" y="1700808"/>
            <a:ext cx="79208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3898433" y="4655032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7689433" y="4655032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6438061" y="4664912"/>
            <a:ext cx="61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5364088" y="4655032"/>
            <a:ext cx="369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2693645" y="4664912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364570" y="4660288"/>
            <a:ext cx="369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692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8958 C -0.0026 -0.09953 -0.0125 -0.11134 -0.01806 -0.12152 C -0.01997 -0.125 -0.02153 -0.12916 -0.02396 -0.13217 C -0.02691 -0.13564 -0.03108 -0.1368 -0.03403 -0.14027 C -0.04392 -0.15138 -0.05243 -0.16458 -0.06198 -0.17615 C -0.06667 -0.18194 -0.07153 -0.1875 -0.07604 -0.19351 C -0.07986 -0.19837 -0.08247 -0.20486 -0.08698 -0.20833 C -0.11354 -0.22962 -0.13872 -0.25162 -0.16597 -0.27083 C -0.1816 -0.28194 -0.19948 -0.30185 -0.21597 -0.30833 C -0.225 -0.31759 -0.23524 -0.32407 -0.2441 -0.33356 C -0.25521 -0.34537 -0.26528 -0.35879 -0.275 -0.37222 C -0.27778 -0.37615 -0.28108 -0.37777 -0.28299 -0.38287 C -0.28455 -0.38703 -0.28507 -0.39189 -0.28611 -0.39629 C -0.2875 -0.40972 -0.28889 -0.42407 -0.28212 -0.43495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8403 C 0.00244 -0.08889 0.00556 -0.09352 0.00782 -0.09861 C 0.00955 -0.10232 0.00973 -0.10718 0.01181 -0.11065 C 0.01424 -0.11482 0.02119 -0.12477 0.02483 -0.12801 C 0.02917 -0.13171 0.03525 -0.13681 0.03785 -0.1412 C 0.04375 -0.15116 0.05087 -0.15671 0.05782 -0.16528 C 0.0625 -0.17107 0.06997 -0.17917 0.07379 -0.18657 C 0.07657 -0.1919 0.07848 -0.19769 0.08178 -0.20255 C 0.08316 -0.20463 0.08525 -0.20579 0.08681 -0.20787 C 0.08959 -0.21157 0.09219 -0.21574 0.0948 -0.21991 C 0.10365 -0.23403 0.11164 -0.24884 0.11771 -0.26528 C 0.1191 -0.26921 0.12066 -0.27315 0.12171 -0.27732 C 0.12327 -0.2831 0.1257 -0.29468 0.1257 -0.29445 C 0.12744 -0.30926 0.13316 -0.31968 0.13681 -0.33333 C 0.1382 -0.34491 0.14115 -0.35903 0.13577 -0.36921 C 0.13282 -0.38079 0.13316 -0.39653 0.13473 -0.40787 C 0.13507 -0.40972 0.13698 -0.41042 0.13785 -0.41204 C 0.13924 -0.41458 0.14184 -0.41991 0.14184 -0.41968 C 0.14219 -0.42222 0.14219 -0.42454 0.14271 -0.42662 C 0.14514 -0.43565 0.1448 -0.42639 0.1448 -0.43333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6736 C -0.00399 -0.07731 -0.01788 -0.11504 -0.02795 -0.12639 C -0.03455 -0.14467 -0.04288 -0.15949 -0.05642 -0.16851 C -0.06215 -0.17662 -0.07118 -0.18402 -0.07865 -0.18981 C -0.08889 -0.19768 -0.09809 -0.20787 -0.11007 -0.21064 C -0.11997 -0.21551 -0.12812 -0.22222 -0.13837 -0.22592 C -0.14792 -0.23379 -0.15729 -0.24189 -0.16771 -0.24583 C -0.175 -0.25347 -0.18316 -0.25671 -0.19115 -0.2625 C -0.19635 -0.2662 -0.20052 -0.2706 -0.20625 -0.27222 C -0.21858 -0.28518 -0.22969 -0.29745 -0.24375 -0.30625 C -0.25035 -0.31458 -0.2592 -0.32546 -0.26823 -0.32847 C -0.27118 -0.33264 -0.27309 -0.33518 -0.27726 -0.3368 C -0.27865 -0.33819 -0.28003 -0.33981 -0.28125 -0.3412 C -0.28333 -0.34398 -0.28733 -0.34953 -0.28733 -0.3493 C -0.28785 -0.35092 -0.28802 -0.35254 -0.28854 -0.3537 C -0.28941 -0.35532 -0.2908 -0.35625 -0.29149 -0.3581 C -0.29288 -0.36134 -0.29444 -0.36921 -0.29444 -0.36898 C -0.29514 -0.37777 -0.29566 -0.38379 -0.29757 -0.39166 C -0.29809 -0.40092 -0.29844 -0.40717 -0.30052 -0.41551 C -0.30017 -0.42152 -0.30052 -0.42801 -0.29948 -0.43379 C -0.29913 -0.43541 -0.29653 -0.43634 -0.29653 -0.43611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7476 C 0.00035 -0.08726 -0.00451 -0.10162 -0.01128 -0.11226 C -0.01493 -0.11805 -0.01979 -0.12222 -0.02326 -0.12824 C -0.02951 -0.13912 -0.0375 -0.153 -0.04722 -0.15763 C -0.05052 -0.16203 -0.05382 -0.16296 -0.05625 -0.16828 C -0.05955 -0.20949 -0.05937 -0.19351 -0.05521 -0.24953 C -0.05486 -0.2537 -0.05382 -0.25763 -0.0533 -0.26157 C -0.0526 -0.26643 -0.05121 -0.27615 -0.05121 -0.27592 C -0.05035 -0.28888 -0.05069 -0.30208 -0.04618 -0.31342 C -0.0441 -0.32592 -0.04045 -0.33819 -0.03628 -0.34953 C -0.03594 -0.35185 -0.03559 -0.35393 -0.03524 -0.35625 C -0.03489 -0.35763 -0.03437 -0.35879 -0.0342 -0.36018 C -0.03351 -0.36504 -0.03229 -0.37476 -0.03229 -0.37453 C -0.03177 -0.38726 -0.03212 -0.41018 -0.02222 -0.41875 C -0.0191 -0.42569 -0.01823 -0.42615 -0.01823 -0.43495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8564 C 0.00625 -0.08865 0.00434 -0.09143 0.00295 -0.0949 C 0.00191 -0.09745 0.00209 -0.10046 0.00104 -0.103 C -0.00086 -0.10763 -0.00416 -0.11134 -0.0059 -0.1162 C -0.00781 -0.12152 -0.00972 -0.128 -0.01302 -0.1324 C -0.02152 -0.14375 -0.02934 -0.15694 -0.03802 -0.16828 C -0.04896 -0.1824 -0.06041 -0.19884 -0.06892 -0.2162 C -0.07882 -0.23634 -0.08854 -0.25787 -0.1 -0.27638 C -0.1033 -0.2875 -0.11215 -0.30023 -0.11805 -0.30972 C -0.12222 -0.31643 -0.12517 -0.32407 -0.12899 -0.33101 C -0.13402 -0.34027 -0.13177 -0.32847 -0.13802 -0.3456 C -0.14166 -0.35601 -0.14618 -0.36689 -0.15104 -0.37638 C -0.15225 -0.38171 -0.15295 -0.38703 -0.15399 -0.39236 C -0.15312 -0.42037 -0.16007 -0.42685 -0.14496 -0.43101 C -0.14461 -0.4324 -0.14392 -0.43495 -0.14392 -0.43472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7268 C -0.00365 -0.08657 -0.00417 -0.10069 -0.00764 -0.11481 C -0.00921 -0.13541 -0.01025 -0.14652 -0.00764 -0.17199 C -0.0073 -0.17546 -0.00434 -0.17685 -0.00261 -0.17916 C 0.0052 -0.18912 0.01649 -0.19629 0.02638 -0.20139 C 0.05086 -0.21412 0.0776 -0.21782 0.10312 -0.22407 C 0.11753 -0.22754 0.13142 -0.23194 0.146 -0.23379 C 0.22708 -0.26134 0.31215 -0.25069 0.39513 -0.25185 C 0.40486 -0.25324 0.41458 -0.2537 0.42395 -0.25601 C 0.43246 -0.2618 0.43698 -0.27268 0.44496 -0.27986 C 0.45017 -0.28472 0.45538 -0.29051 0.46111 -0.29398 C 0.46458 -0.29583 0.46805 -0.29745 0.471 -0.30069 C 0.47777 -0.30902 0.48125 -0.31921 0.49079 -0.32314 C 0.49427 -0.33032 0.49965 -0.33796 0.50486 -0.34282 C 0.51284 -0.35023 0.50243 -0.33726 0.51093 -0.34699 C 0.51388 -0.35023 0.51788 -0.35949 0.51788 -0.35926 C 0.51892 -0.36365 0.51979 -0.36805 0.52083 -0.37222 C 0.52118 -0.37361 0.52187 -0.37615 0.52187 -0.37592 C 0.52152 -0.38981 0.52152 -0.40324 0.52083 -0.41689 C 0.52066 -0.42245 0.51753 -0.42106 0.52083 -0.42801 C 0.5217 -0.42963 0.52986 -0.43379 0.53194 -0.43634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458408" y="4927178"/>
            <a:ext cx="696120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91504" y="404664"/>
            <a:ext cx="8229600" cy="4882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hr-HR" dirty="0"/>
              <a:t>BICIKL SMIJEM VOZITI PO: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KOLNIKU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NOGOSTUPU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BICIKLISTIČKOJ STAZI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48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405340" y="3645024"/>
            <a:ext cx="696120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91504" y="404664"/>
            <a:ext cx="8229600" cy="4882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dirty="0"/>
              <a:t>KADA VOZIM BICIKL, NA GLAVU STAVIM: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KAPU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KACIGU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MASKU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28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429292" y="1628800"/>
            <a:ext cx="696120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91504" y="404664"/>
            <a:ext cx="8229600" cy="4882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dirty="0"/>
              <a:t>BICIKL VOZIM U PRATNJI: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ODRASLE OSOBE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PRIJATELJA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KUĆNOG LJUBIMCA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28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425312" y="4293096"/>
            <a:ext cx="696120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91504" y="404664"/>
            <a:ext cx="8229600" cy="4882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dirty="0"/>
              <a:t>KADA VOZIM BICIKL, RUKE DRŽIM: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IZNAD GLAVE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IZA LEĐA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r>
              <a:rPr lang="hr-HR" dirty="0"/>
              <a:t>NA UPRAVLJAČU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28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2949531" y="2276872"/>
            <a:ext cx="3168352" cy="30103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91504" y="404664"/>
            <a:ext cx="8229600" cy="4882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dirty="0"/>
              <a:t>KOJI ZNAK OZNAČAVA DA MOŽEŠ VOZITI BICIKL?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endParaRPr lang="hr-HR" dirty="0"/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endParaRPr lang="hr-HR" dirty="0"/>
          </a:p>
          <a:p>
            <a:pPr marL="742950" indent="-742950" algn="l">
              <a:lnSpc>
                <a:spcPct val="200000"/>
              </a:lnSpc>
              <a:buFont typeface="+mj-lt"/>
              <a:buAutoNum type="alphaLcParenR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r="63518"/>
          <a:stretch/>
        </p:blipFill>
        <p:spPr>
          <a:xfrm>
            <a:off x="277594" y="2708920"/>
            <a:ext cx="2268211" cy="23722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3" r="30191"/>
          <a:stretch/>
        </p:blipFill>
        <p:spPr>
          <a:xfrm>
            <a:off x="3527884" y="2662284"/>
            <a:ext cx="2088232" cy="22395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t="15395" r="26237" b="48454"/>
          <a:stretch/>
        </p:blipFill>
        <p:spPr bwMode="auto">
          <a:xfrm>
            <a:off x="6494356" y="2708514"/>
            <a:ext cx="2248574" cy="231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9920" y="692696"/>
            <a:ext cx="8229600" cy="1143000"/>
          </a:xfrm>
        </p:spPr>
        <p:txBody>
          <a:bodyPr>
            <a:noAutofit/>
          </a:bodyPr>
          <a:lstStyle/>
          <a:p>
            <a:r>
              <a:rPr lang="hr-HR" sz="8800" b="1" dirty="0">
                <a:solidFill>
                  <a:srgbClr val="FF0000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VOZIM BICIKL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45411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352" y="116632"/>
            <a:ext cx="8229600" cy="1143000"/>
          </a:xfrm>
        </p:spPr>
        <p:txBody>
          <a:bodyPr/>
          <a:lstStyle/>
          <a:p>
            <a:r>
              <a:rPr lang="hr-HR" dirty="0"/>
              <a:t>BICIKL JE PRIJEVOZNO SREDSTVO.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8" y="1122625"/>
            <a:ext cx="8460432" cy="56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2449" y="2132856"/>
            <a:ext cx="3333054" cy="2880320"/>
          </a:xfrm>
          <a:solidFill>
            <a:srgbClr val="CCFFCC"/>
          </a:solidFill>
        </p:spPr>
        <p:txBody>
          <a:bodyPr/>
          <a:lstStyle/>
          <a:p>
            <a:r>
              <a:rPr lang="hr-HR" dirty="0"/>
              <a:t>BICIKL VOZE DJECA I ODRASLI.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96855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3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>
          <a:xfrm>
            <a:off x="755576" y="10909"/>
            <a:ext cx="7938087" cy="684709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1486" y="332656"/>
            <a:ext cx="7060265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r-HR" dirty="0"/>
              <a:t>VOZI PO BICIKLISTIČKOJ STAZI.</a:t>
            </a:r>
          </a:p>
        </p:txBody>
      </p:sp>
    </p:spTree>
    <p:extLst>
      <p:ext uri="{BB962C8B-B14F-4D97-AF65-F5344CB8AC3E}">
        <p14:creationId xmlns:p14="http://schemas.microsoft.com/office/powerpoint/2010/main" val="99463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0"/>
          <a:stretch/>
        </p:blipFill>
        <p:spPr>
          <a:xfrm>
            <a:off x="-8008" y="764704"/>
            <a:ext cx="900117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3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09"/>
            <a:ext cx="9144000" cy="56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3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POŠTUJ PROMETNE ZNAKOVE!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0"/>
          <a:stretch/>
        </p:blipFill>
        <p:spPr>
          <a:xfrm>
            <a:off x="0" y="1916551"/>
            <a:ext cx="9065422" cy="41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3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ZNANJE</a:t>
            </a:r>
          </a:p>
        </p:txBody>
      </p:sp>
    </p:spTree>
    <p:extLst>
      <p:ext uri="{BB962C8B-B14F-4D97-AF65-F5344CB8AC3E}">
        <p14:creationId xmlns:p14="http://schemas.microsoft.com/office/powerpoint/2010/main" val="4274701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84</Words>
  <Application>Microsoft Office PowerPoint</Application>
  <PresentationFormat>Prikaz na zaslonu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Ebrima</vt:lpstr>
      <vt:lpstr>Tema sustava Office</vt:lpstr>
      <vt:lpstr>PowerPoint prezentacija</vt:lpstr>
      <vt:lpstr>VOZIM BICIKL</vt:lpstr>
      <vt:lpstr>BICIKL JE PRIJEVOZNO SREDSTVO.</vt:lpstr>
      <vt:lpstr>BICIKL VOZE DJECA I ODRASLI.</vt:lpstr>
      <vt:lpstr>VOZI PO BICIKLISTIČKOJ STAZI.</vt:lpstr>
      <vt:lpstr>PowerPoint prezentacija</vt:lpstr>
      <vt:lpstr>PowerPoint prezentacija</vt:lpstr>
      <vt:lpstr>POŠTUJ PROMETNE ZNAKOVE!</vt:lpstr>
      <vt:lpstr>PROVJERI ZNANJE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Ivana</dc:creator>
  <cp:lastModifiedBy>Korisnik</cp:lastModifiedBy>
  <cp:revision>5</cp:revision>
  <dcterms:created xsi:type="dcterms:W3CDTF">2020-02-06T20:47:58Z</dcterms:created>
  <dcterms:modified xsi:type="dcterms:W3CDTF">2020-02-07T20:08:16Z</dcterms:modified>
</cp:coreProperties>
</file>