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  <p:sldMasterId id="2147483896" r:id="rId2"/>
  </p:sldMasterIdLst>
  <p:sldIdLst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56E773-5F53-E287-8E76-DEFF55616DD1}" v="31" dt="2020-03-26T15:22:02.534"/>
    <p1510:client id="{91963797-402B-E54A-2978-33690A1D3B6E}" v="820" dt="2020-03-26T15:15:36.278"/>
    <p1510:client id="{C99FAE56-964B-456C-8CF3-7EB4AC9B0333}" v="3743" dt="2020-03-26T14:16:31.4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73" d="100"/>
          <a:sy n="73" d="100"/>
        </p:scale>
        <p:origin x="-42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ona Dukarić" userId="S::ivona.dukaric@skole.hr::dbfea1bf-5518-499d-ad8a-a12e4238bc8f" providerId="AD" clId="Web-{C99FAE56-964B-456C-8CF3-7EB4AC9B0333}"/>
    <pc:docChg chg="addSld delSld modSld addMainMaster delMainMaster">
      <pc:chgData name="Ivona Dukarić" userId="S::ivona.dukaric@skole.hr::dbfea1bf-5518-499d-ad8a-a12e4238bc8f" providerId="AD" clId="Web-{C99FAE56-964B-456C-8CF3-7EB4AC9B0333}" dt="2020-03-26T14:16:31.483" v="3738" actId="20577"/>
      <pc:docMkLst>
        <pc:docMk/>
      </pc:docMkLst>
      <pc:sldChg chg="addSp delSp modSp del mod setBg modClrScheme setClrOvrMap modShow chgLayout">
        <pc:chgData name="Ivona Dukarić" userId="S::ivona.dukaric@skole.hr::dbfea1bf-5518-499d-ad8a-a12e4238bc8f" providerId="AD" clId="Web-{C99FAE56-964B-456C-8CF3-7EB4AC9B0333}" dt="2020-03-26T12:52:07.843" v="80"/>
        <pc:sldMkLst>
          <pc:docMk/>
          <pc:sldMk cId="109857222" sldId="256"/>
        </pc:sldMkLst>
        <pc:spChg chg="mod">
          <ac:chgData name="Ivona Dukarić" userId="S::ivona.dukaric@skole.hr::dbfea1bf-5518-499d-ad8a-a12e4238bc8f" providerId="AD" clId="Web-{C99FAE56-964B-456C-8CF3-7EB4AC9B0333}" dt="2020-03-26T12:51:16.858" v="77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Ivona Dukarić" userId="S::ivona.dukaric@skole.hr::dbfea1bf-5518-499d-ad8a-a12e4238bc8f" providerId="AD" clId="Web-{C99FAE56-964B-456C-8CF3-7EB4AC9B0333}" dt="2020-03-26T12:51:16.858" v="77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Ivona Dukarić" userId="S::ivona.dukaric@skole.hr::dbfea1bf-5518-499d-ad8a-a12e4238bc8f" providerId="AD" clId="Web-{C99FAE56-964B-456C-8CF3-7EB4AC9B0333}" dt="2020-03-26T12:50:18.014" v="53"/>
          <ac:spMkLst>
            <pc:docMk/>
            <pc:sldMk cId="109857222" sldId="256"/>
            <ac:spMk id="6" creationId="{798FE0E0-D95D-46EF-A375-475D4DB0ED45}"/>
          </ac:spMkLst>
        </pc:spChg>
        <pc:spChg chg="add del">
          <ac:chgData name="Ivona Dukarić" userId="S::ivona.dukaric@skole.hr::dbfea1bf-5518-499d-ad8a-a12e4238bc8f" providerId="AD" clId="Web-{C99FAE56-964B-456C-8CF3-7EB4AC9B0333}" dt="2020-03-26T12:50:18.014" v="53"/>
          <ac:spMkLst>
            <pc:docMk/>
            <pc:sldMk cId="109857222" sldId="256"/>
            <ac:spMk id="7" creationId="{2D82A42F-AEBE-4065-9792-036A904D8564}"/>
          </ac:spMkLst>
        </pc:spChg>
        <pc:spChg chg="add del">
          <ac:chgData name="Ivona Dukarić" userId="S::ivona.dukaric@skole.hr::dbfea1bf-5518-499d-ad8a-a12e4238bc8f" providerId="AD" clId="Web-{C99FAE56-964B-456C-8CF3-7EB4AC9B0333}" dt="2020-03-26T12:49:51.874" v="47"/>
          <ac:spMkLst>
            <pc:docMk/>
            <pc:sldMk cId="109857222" sldId="256"/>
            <ac:spMk id="9" creationId="{526E0BFB-CDF1-4990-8C11-AC849311E0A8}"/>
          </ac:spMkLst>
        </pc:spChg>
        <pc:spChg chg="add del">
          <ac:chgData name="Ivona Dukarić" userId="S::ivona.dukaric@skole.hr::dbfea1bf-5518-499d-ad8a-a12e4238bc8f" providerId="AD" clId="Web-{C99FAE56-964B-456C-8CF3-7EB4AC9B0333}" dt="2020-03-26T12:51:16.858" v="77"/>
          <ac:spMkLst>
            <pc:docMk/>
            <pc:sldMk cId="109857222" sldId="256"/>
            <ac:spMk id="10" creationId="{337940BB-FBC4-492E-BD92-3B7B914D0EAE}"/>
          </ac:spMkLst>
        </pc:spChg>
        <pc:spChg chg="add del">
          <ac:chgData name="Ivona Dukarić" userId="S::ivona.dukaric@skole.hr::dbfea1bf-5518-499d-ad8a-a12e4238bc8f" providerId="AD" clId="Web-{C99FAE56-964B-456C-8CF3-7EB4AC9B0333}" dt="2020-03-26T12:49:51.874" v="47"/>
          <ac:spMkLst>
            <pc:docMk/>
            <pc:sldMk cId="109857222" sldId="256"/>
            <ac:spMk id="11" creationId="{6069A1F8-9BEB-4786-9694-FC48B2D75D21}"/>
          </ac:spMkLst>
        </pc:spChg>
        <pc:spChg chg="add del">
          <ac:chgData name="Ivona Dukarić" userId="S::ivona.dukaric@skole.hr::dbfea1bf-5518-499d-ad8a-a12e4238bc8f" providerId="AD" clId="Web-{C99FAE56-964B-456C-8CF3-7EB4AC9B0333}" dt="2020-03-26T12:50:17.936" v="52"/>
          <ac:spMkLst>
            <pc:docMk/>
            <pc:sldMk cId="109857222" sldId="256"/>
            <ac:spMk id="12" creationId="{0671A8AE-40A1-4631-A6B8-581AFF065482}"/>
          </ac:spMkLst>
        </pc:spChg>
        <pc:spChg chg="add del">
          <ac:chgData name="Ivona Dukarić" userId="S::ivona.dukaric@skole.hr::dbfea1bf-5518-499d-ad8a-a12e4238bc8f" providerId="AD" clId="Web-{C99FAE56-964B-456C-8CF3-7EB4AC9B0333}" dt="2020-03-26T12:49:51.874" v="47"/>
          <ac:spMkLst>
            <pc:docMk/>
            <pc:sldMk cId="109857222" sldId="256"/>
            <ac:spMk id="13" creationId="{AF2F604E-43BE-4DC3-B983-E071523364F8}"/>
          </ac:spMkLst>
        </pc:spChg>
        <pc:spChg chg="add del">
          <ac:chgData name="Ivona Dukarić" userId="S::ivona.dukaric@skole.hr::dbfea1bf-5518-499d-ad8a-a12e4238bc8f" providerId="AD" clId="Web-{C99FAE56-964B-456C-8CF3-7EB4AC9B0333}" dt="2020-03-26T12:50:17.936" v="52"/>
          <ac:spMkLst>
            <pc:docMk/>
            <pc:sldMk cId="109857222" sldId="256"/>
            <ac:spMk id="14" creationId="{A44CD100-6267-4E62-AA64-2182A3A6A1C0}"/>
          </ac:spMkLst>
        </pc:spChg>
        <pc:spChg chg="add del">
          <ac:chgData name="Ivona Dukarić" userId="S::ivona.dukaric@skole.hr::dbfea1bf-5518-499d-ad8a-a12e4238bc8f" providerId="AD" clId="Web-{C99FAE56-964B-456C-8CF3-7EB4AC9B0333}" dt="2020-03-26T12:49:51.874" v="47"/>
          <ac:spMkLst>
            <pc:docMk/>
            <pc:sldMk cId="109857222" sldId="256"/>
            <ac:spMk id="15" creationId="{08C9B587-E65E-4B52-B37C-ABEBB6E87928}"/>
          </ac:spMkLst>
        </pc:spChg>
        <pc:spChg chg="add del">
          <ac:chgData name="Ivona Dukarić" userId="S::ivona.dukaric@skole.hr::dbfea1bf-5518-499d-ad8a-a12e4238bc8f" providerId="AD" clId="Web-{C99FAE56-964B-456C-8CF3-7EB4AC9B0333}" dt="2020-03-26T12:50:17.936" v="52"/>
          <ac:spMkLst>
            <pc:docMk/>
            <pc:sldMk cId="109857222" sldId="256"/>
            <ac:spMk id="16" creationId="{AF2F604E-43BE-4DC3-B983-E071523364F8}"/>
          </ac:spMkLst>
        </pc:spChg>
        <pc:spChg chg="add del">
          <ac:chgData name="Ivona Dukarić" userId="S::ivona.dukaric@skole.hr::dbfea1bf-5518-499d-ad8a-a12e4238bc8f" providerId="AD" clId="Web-{C99FAE56-964B-456C-8CF3-7EB4AC9B0333}" dt="2020-03-26T12:51:16.858" v="77"/>
          <ac:spMkLst>
            <pc:docMk/>
            <pc:sldMk cId="109857222" sldId="256"/>
            <ac:spMk id="17" creationId="{3FCFB1DE-0B7E-48CC-BA90-B2AB0889F9D6}"/>
          </ac:spMkLst>
        </pc:spChg>
        <pc:spChg chg="add del">
          <ac:chgData name="Ivona Dukarić" userId="S::ivona.dukaric@skole.hr::dbfea1bf-5518-499d-ad8a-a12e4238bc8f" providerId="AD" clId="Web-{C99FAE56-964B-456C-8CF3-7EB4AC9B0333}" dt="2020-03-26T12:50:17.936" v="52"/>
          <ac:spMkLst>
            <pc:docMk/>
            <pc:sldMk cId="109857222" sldId="256"/>
            <ac:spMk id="18" creationId="{08C9B587-E65E-4B52-B37C-ABEBB6E87928}"/>
          </ac:spMkLst>
        </pc:spChg>
        <pc:spChg chg="add">
          <ac:chgData name="Ivona Dukarić" userId="S::ivona.dukaric@skole.hr::dbfea1bf-5518-499d-ad8a-a12e4238bc8f" providerId="AD" clId="Web-{C99FAE56-964B-456C-8CF3-7EB4AC9B0333}" dt="2020-03-26T12:51:16.858" v="77"/>
          <ac:spMkLst>
            <pc:docMk/>
            <pc:sldMk cId="109857222" sldId="256"/>
            <ac:spMk id="22" creationId="{0671A8AE-40A1-4631-A6B8-581AFF065482}"/>
          </ac:spMkLst>
        </pc:spChg>
        <pc:spChg chg="add">
          <ac:chgData name="Ivona Dukarić" userId="S::ivona.dukaric@skole.hr::dbfea1bf-5518-499d-ad8a-a12e4238bc8f" providerId="AD" clId="Web-{C99FAE56-964B-456C-8CF3-7EB4AC9B0333}" dt="2020-03-26T12:51:16.858" v="77"/>
          <ac:spMkLst>
            <pc:docMk/>
            <pc:sldMk cId="109857222" sldId="256"/>
            <ac:spMk id="24" creationId="{A44CD100-6267-4E62-AA64-2182A3A6A1C0}"/>
          </ac:spMkLst>
        </pc:spChg>
        <pc:spChg chg="add">
          <ac:chgData name="Ivona Dukarić" userId="S::ivona.dukaric@skole.hr::dbfea1bf-5518-499d-ad8a-a12e4238bc8f" providerId="AD" clId="Web-{C99FAE56-964B-456C-8CF3-7EB4AC9B0333}" dt="2020-03-26T12:51:16.858" v="77"/>
          <ac:spMkLst>
            <pc:docMk/>
            <pc:sldMk cId="109857222" sldId="256"/>
            <ac:spMk id="26" creationId="{AF2F604E-43BE-4DC3-B983-E071523364F8}"/>
          </ac:spMkLst>
        </pc:spChg>
        <pc:spChg chg="add">
          <ac:chgData name="Ivona Dukarić" userId="S::ivona.dukaric@skole.hr::dbfea1bf-5518-499d-ad8a-a12e4238bc8f" providerId="AD" clId="Web-{C99FAE56-964B-456C-8CF3-7EB4AC9B0333}" dt="2020-03-26T12:51:16.858" v="77"/>
          <ac:spMkLst>
            <pc:docMk/>
            <pc:sldMk cId="109857222" sldId="256"/>
            <ac:spMk id="28" creationId="{08C9B587-E65E-4B52-B37C-ABEBB6E87928}"/>
          </ac:spMkLst>
        </pc:spChg>
        <pc:picChg chg="add mod ord">
          <ac:chgData name="Ivona Dukarić" userId="S::ivona.dukaric@skole.hr::dbfea1bf-5518-499d-ad8a-a12e4238bc8f" providerId="AD" clId="Web-{C99FAE56-964B-456C-8CF3-7EB4AC9B0333}" dt="2020-03-26T12:51:24.077" v="78" actId="1076"/>
          <ac:picMkLst>
            <pc:docMk/>
            <pc:sldMk cId="109857222" sldId="256"/>
            <ac:picMk id="4" creationId="{8F7C4B3F-F4D3-40B0-B341-688D9EC9705B}"/>
          </ac:picMkLst>
        </pc:picChg>
      </pc:sldChg>
      <pc:sldChg chg="addSp delSp modSp new mod setBg modClrScheme setClrOvrMap chgLayout">
        <pc:chgData name="Ivona Dukarić" userId="S::ivona.dukaric@skole.hr::dbfea1bf-5518-499d-ad8a-a12e4238bc8f" providerId="AD" clId="Web-{C99FAE56-964B-456C-8CF3-7EB4AC9B0333}" dt="2020-03-26T12:57:48.016" v="242" actId="20577"/>
        <pc:sldMkLst>
          <pc:docMk/>
          <pc:sldMk cId="662882317" sldId="256"/>
        </pc:sldMkLst>
        <pc:spChg chg="mod">
          <ac:chgData name="Ivona Dukarić" userId="S::ivona.dukaric@skole.hr::dbfea1bf-5518-499d-ad8a-a12e4238bc8f" providerId="AD" clId="Web-{C99FAE56-964B-456C-8CF3-7EB4AC9B0333}" dt="2020-03-26T12:56:25.234" v="165" actId="20577"/>
          <ac:spMkLst>
            <pc:docMk/>
            <pc:sldMk cId="662882317" sldId="256"/>
            <ac:spMk id="2" creationId="{E2EF5DEA-9BBB-4E1E-B939-5E1028D289D2}"/>
          </ac:spMkLst>
        </pc:spChg>
        <pc:spChg chg="mod">
          <ac:chgData name="Ivona Dukarić" userId="S::ivona.dukaric@skole.hr::dbfea1bf-5518-499d-ad8a-a12e4238bc8f" providerId="AD" clId="Web-{C99FAE56-964B-456C-8CF3-7EB4AC9B0333}" dt="2020-03-26T12:57:48.016" v="242" actId="20577"/>
          <ac:spMkLst>
            <pc:docMk/>
            <pc:sldMk cId="662882317" sldId="256"/>
            <ac:spMk id="3" creationId="{5B39F8CD-1176-4939-AB03-5212580DC1A6}"/>
          </ac:spMkLst>
        </pc:spChg>
        <pc:spChg chg="add del">
          <ac:chgData name="Ivona Dukarić" userId="S::ivona.dukaric@skole.hr::dbfea1bf-5518-499d-ad8a-a12e4238bc8f" providerId="AD" clId="Web-{C99FAE56-964B-456C-8CF3-7EB4AC9B0333}" dt="2020-03-26T12:55:45.422" v="135"/>
          <ac:spMkLst>
            <pc:docMk/>
            <pc:sldMk cId="662882317" sldId="256"/>
            <ac:spMk id="9" creationId="{526E0BFB-CDF1-4990-8C11-AC849311E0A8}"/>
          </ac:spMkLst>
        </pc:spChg>
        <pc:spChg chg="add del">
          <ac:chgData name="Ivona Dukarić" userId="S::ivona.dukaric@skole.hr::dbfea1bf-5518-499d-ad8a-a12e4238bc8f" providerId="AD" clId="Web-{C99FAE56-964B-456C-8CF3-7EB4AC9B0333}" dt="2020-03-26T12:55:45.422" v="135"/>
          <ac:spMkLst>
            <pc:docMk/>
            <pc:sldMk cId="662882317" sldId="256"/>
            <ac:spMk id="11" creationId="{6069A1F8-9BEB-4786-9694-FC48B2D75D21}"/>
          </ac:spMkLst>
        </pc:spChg>
        <pc:spChg chg="add">
          <ac:chgData name="Ivona Dukarić" userId="S::ivona.dukaric@skole.hr::dbfea1bf-5518-499d-ad8a-a12e4238bc8f" providerId="AD" clId="Web-{C99FAE56-964B-456C-8CF3-7EB4AC9B0333}" dt="2020-03-26T12:55:45.422" v="135"/>
          <ac:spMkLst>
            <pc:docMk/>
            <pc:sldMk cId="662882317" sldId="256"/>
            <ac:spMk id="16" creationId="{6B695AA2-4B70-477F-AF90-536B720A1343}"/>
          </ac:spMkLst>
        </pc:spChg>
        <pc:spChg chg="add">
          <ac:chgData name="Ivona Dukarić" userId="S::ivona.dukaric@skole.hr::dbfea1bf-5518-499d-ad8a-a12e4238bc8f" providerId="AD" clId="Web-{C99FAE56-964B-456C-8CF3-7EB4AC9B0333}" dt="2020-03-26T12:55:45.422" v="135"/>
          <ac:spMkLst>
            <pc:docMk/>
            <pc:sldMk cId="662882317" sldId="256"/>
            <ac:spMk id="18" creationId="{F789D439-D937-4847-B1C2-C6DD2B6A6348}"/>
          </ac:spMkLst>
        </pc:spChg>
        <pc:picChg chg="add mod ord">
          <ac:chgData name="Ivona Dukarić" userId="S::ivona.dukaric@skole.hr::dbfea1bf-5518-499d-ad8a-a12e4238bc8f" providerId="AD" clId="Web-{C99FAE56-964B-456C-8CF3-7EB4AC9B0333}" dt="2020-03-26T12:55:45.422" v="135"/>
          <ac:picMkLst>
            <pc:docMk/>
            <pc:sldMk cId="662882317" sldId="256"/>
            <ac:picMk id="4" creationId="{622DF682-FA5F-4276-BEC4-184AE56FA395}"/>
          </ac:picMkLst>
        </pc:picChg>
      </pc:sldChg>
      <pc:sldChg chg="modSp new del">
        <pc:chgData name="Ivona Dukarić" userId="S::ivona.dukaric@skole.hr::dbfea1bf-5518-499d-ad8a-a12e4238bc8f" providerId="AD" clId="Web-{C99FAE56-964B-456C-8CF3-7EB4AC9B0333}" dt="2020-03-26T13:01:41.891" v="324"/>
        <pc:sldMkLst>
          <pc:docMk/>
          <pc:sldMk cId="1048964320" sldId="257"/>
        </pc:sldMkLst>
        <pc:spChg chg="mod">
          <ac:chgData name="Ivona Dukarić" userId="S::ivona.dukaric@skole.hr::dbfea1bf-5518-499d-ad8a-a12e4238bc8f" providerId="AD" clId="Web-{C99FAE56-964B-456C-8CF3-7EB4AC9B0333}" dt="2020-03-26T13:01:20.688" v="317" actId="20577"/>
          <ac:spMkLst>
            <pc:docMk/>
            <pc:sldMk cId="1048964320" sldId="257"/>
            <ac:spMk id="2" creationId="{6AE9B846-05E0-4F7A-AE13-49C4437584D0}"/>
          </ac:spMkLst>
        </pc:spChg>
        <pc:spChg chg="mod">
          <ac:chgData name="Ivona Dukarić" userId="S::ivona.dukaric@skole.hr::dbfea1bf-5518-499d-ad8a-a12e4238bc8f" providerId="AD" clId="Web-{C99FAE56-964B-456C-8CF3-7EB4AC9B0333}" dt="2020-03-26T13:01:28.173" v="320" actId="20577"/>
          <ac:spMkLst>
            <pc:docMk/>
            <pc:sldMk cId="1048964320" sldId="257"/>
            <ac:spMk id="3" creationId="{3B9EDDDD-A089-4512-BDCD-807797FCC892}"/>
          </ac:spMkLst>
        </pc:spChg>
      </pc:sldChg>
      <pc:sldChg chg="modSp new">
        <pc:chgData name="Ivona Dukarić" userId="S::ivona.dukaric@skole.hr::dbfea1bf-5518-499d-ad8a-a12e4238bc8f" providerId="AD" clId="Web-{C99FAE56-964B-456C-8CF3-7EB4AC9B0333}" dt="2020-03-26T13:19:07.191" v="812" actId="20577"/>
        <pc:sldMkLst>
          <pc:docMk/>
          <pc:sldMk cId="1931535630" sldId="258"/>
        </pc:sldMkLst>
        <pc:spChg chg="mod">
          <ac:chgData name="Ivona Dukarić" userId="S::ivona.dukaric@skole.hr::dbfea1bf-5518-499d-ad8a-a12e4238bc8f" providerId="AD" clId="Web-{C99FAE56-964B-456C-8CF3-7EB4AC9B0333}" dt="2020-03-26T13:04:09.751" v="480" actId="20577"/>
          <ac:spMkLst>
            <pc:docMk/>
            <pc:sldMk cId="1931535630" sldId="258"/>
            <ac:spMk id="2" creationId="{1080059E-B94D-4496-B934-9B926E2C0C29}"/>
          </ac:spMkLst>
        </pc:spChg>
        <pc:spChg chg="mod">
          <ac:chgData name="Ivona Dukarić" userId="S::ivona.dukaric@skole.hr::dbfea1bf-5518-499d-ad8a-a12e4238bc8f" providerId="AD" clId="Web-{C99FAE56-964B-456C-8CF3-7EB4AC9B0333}" dt="2020-03-26T13:18:04.972" v="799" actId="20577"/>
          <ac:spMkLst>
            <pc:docMk/>
            <pc:sldMk cId="1931535630" sldId="258"/>
            <ac:spMk id="3" creationId="{108BFE28-2FE0-4B69-8DAA-F86C4E84D6BF}"/>
          </ac:spMkLst>
        </pc:spChg>
        <pc:spChg chg="mod">
          <ac:chgData name="Ivona Dukarić" userId="S::ivona.dukaric@skole.hr::dbfea1bf-5518-499d-ad8a-a12e4238bc8f" providerId="AD" clId="Web-{C99FAE56-964B-456C-8CF3-7EB4AC9B0333}" dt="2020-03-26T13:19:07.191" v="812" actId="20577"/>
          <ac:spMkLst>
            <pc:docMk/>
            <pc:sldMk cId="1931535630" sldId="258"/>
            <ac:spMk id="4" creationId="{B49E557E-9D3E-4D75-A17A-594BB02BB8C9}"/>
          </ac:spMkLst>
        </pc:spChg>
      </pc:sldChg>
      <pc:sldChg chg="addSp delSp modSp new del mod setBg setClrOvrMap delDesignElem chgLayout">
        <pc:chgData name="Ivona Dukarić" userId="S::ivona.dukaric@skole.hr::dbfea1bf-5518-499d-ad8a-a12e4238bc8f" providerId="AD" clId="Web-{C99FAE56-964B-456C-8CF3-7EB4AC9B0333}" dt="2020-03-26T13:25:34.786" v="853"/>
        <pc:sldMkLst>
          <pc:docMk/>
          <pc:sldMk cId="939057310" sldId="259"/>
        </pc:sldMkLst>
        <pc:spChg chg="mod ord">
          <ac:chgData name="Ivona Dukarić" userId="S::ivona.dukaric@skole.hr::dbfea1bf-5518-499d-ad8a-a12e4238bc8f" providerId="AD" clId="Web-{C99FAE56-964B-456C-8CF3-7EB4AC9B0333}" dt="2020-03-26T13:25:22.021" v="852"/>
          <ac:spMkLst>
            <pc:docMk/>
            <pc:sldMk cId="939057310" sldId="259"/>
            <ac:spMk id="2" creationId="{4DBA6B62-B81E-4BB8-94CF-A65521A8DB11}"/>
          </ac:spMkLst>
        </pc:spChg>
        <pc:spChg chg="del mod">
          <ac:chgData name="Ivona Dukarić" userId="S::ivona.dukaric@skole.hr::dbfea1bf-5518-499d-ad8a-a12e4238bc8f" providerId="AD" clId="Web-{C99FAE56-964B-456C-8CF3-7EB4AC9B0333}" dt="2020-03-26T13:23:59.942" v="841"/>
          <ac:spMkLst>
            <pc:docMk/>
            <pc:sldMk cId="939057310" sldId="259"/>
            <ac:spMk id="3" creationId="{83ABD316-0D9E-44EE-AFE5-F6CCFADC9674}"/>
          </ac:spMkLst>
        </pc:spChg>
        <pc:spChg chg="add mod ord">
          <ac:chgData name="Ivona Dukarić" userId="S::ivona.dukaric@skole.hr::dbfea1bf-5518-499d-ad8a-a12e4238bc8f" providerId="AD" clId="Web-{C99FAE56-964B-456C-8CF3-7EB4AC9B0333}" dt="2020-03-26T13:25:22.021" v="852"/>
          <ac:spMkLst>
            <pc:docMk/>
            <pc:sldMk cId="939057310" sldId="259"/>
            <ac:spMk id="6" creationId="{00E536BA-4D32-4879-A712-09B3CFA96BC8}"/>
          </ac:spMkLst>
        </pc:spChg>
        <pc:spChg chg="add mod ord">
          <ac:chgData name="Ivona Dukarić" userId="S::ivona.dukaric@skole.hr::dbfea1bf-5518-499d-ad8a-a12e4238bc8f" providerId="AD" clId="Web-{C99FAE56-964B-456C-8CF3-7EB4AC9B0333}" dt="2020-03-26T13:25:22.021" v="852"/>
          <ac:spMkLst>
            <pc:docMk/>
            <pc:sldMk cId="939057310" sldId="259"/>
            <ac:spMk id="7" creationId="{E1001363-CC8F-4610-A841-8FAD5FC9F20F}"/>
          </ac:spMkLst>
        </pc:spChg>
        <pc:spChg chg="add mod ord">
          <ac:chgData name="Ivona Dukarić" userId="S::ivona.dukaric@skole.hr::dbfea1bf-5518-499d-ad8a-a12e4238bc8f" providerId="AD" clId="Web-{C99FAE56-964B-456C-8CF3-7EB4AC9B0333}" dt="2020-03-26T13:25:22.021" v="852"/>
          <ac:spMkLst>
            <pc:docMk/>
            <pc:sldMk cId="939057310" sldId="259"/>
            <ac:spMk id="8" creationId="{550F8FD5-B54D-4848-B4E2-5730852C7556}"/>
          </ac:spMkLst>
        </pc:spChg>
        <pc:spChg chg="add mod ord">
          <ac:chgData name="Ivona Dukarić" userId="S::ivona.dukaric@skole.hr::dbfea1bf-5518-499d-ad8a-a12e4238bc8f" providerId="AD" clId="Web-{C99FAE56-964B-456C-8CF3-7EB4AC9B0333}" dt="2020-03-26T13:25:22.021" v="852"/>
          <ac:spMkLst>
            <pc:docMk/>
            <pc:sldMk cId="939057310" sldId="259"/>
            <ac:spMk id="9" creationId="{546FD9F1-FF3B-46A4-A8FF-21923C85C610}"/>
          </ac:spMkLst>
        </pc:spChg>
        <pc:spChg chg="add del">
          <ac:chgData name="Ivona Dukarić" userId="S::ivona.dukaric@skole.hr::dbfea1bf-5518-499d-ad8a-a12e4238bc8f" providerId="AD" clId="Web-{C99FAE56-964B-456C-8CF3-7EB4AC9B0333}" dt="2020-03-26T13:25:22.021" v="852"/>
          <ac:spMkLst>
            <pc:docMk/>
            <pc:sldMk cId="939057310" sldId="259"/>
            <ac:spMk id="11" creationId="{B8DD2392-397B-48BF-BEFA-EA1FB881CA85}"/>
          </ac:spMkLst>
        </pc:spChg>
        <pc:spChg chg="add del">
          <ac:chgData name="Ivona Dukarić" userId="S::ivona.dukaric@skole.hr::dbfea1bf-5518-499d-ad8a-a12e4238bc8f" providerId="AD" clId="Web-{C99FAE56-964B-456C-8CF3-7EB4AC9B0333}" dt="2020-03-26T13:25:11.021" v="851"/>
          <ac:spMkLst>
            <pc:docMk/>
            <pc:sldMk cId="939057310" sldId="259"/>
            <ac:spMk id="13" creationId="{D3772EE4-ED5E-4D3A-A306-B22CF866786D}"/>
          </ac:spMkLst>
        </pc:spChg>
        <pc:spChg chg="add del">
          <ac:chgData name="Ivona Dukarić" userId="S::ivona.dukaric@skole.hr::dbfea1bf-5518-499d-ad8a-a12e4238bc8f" providerId="AD" clId="Web-{C99FAE56-964B-456C-8CF3-7EB4AC9B0333}" dt="2020-03-26T13:25:11.021" v="851"/>
          <ac:spMkLst>
            <pc:docMk/>
            <pc:sldMk cId="939057310" sldId="259"/>
            <ac:spMk id="14" creationId="{1BB56EB9-078F-4952-AC1F-149C7A0AE4D5}"/>
          </ac:spMkLst>
        </pc:spChg>
        <pc:spChg chg="add del">
          <ac:chgData name="Ivona Dukarić" userId="S::ivona.dukaric@skole.hr::dbfea1bf-5518-499d-ad8a-a12e4238bc8f" providerId="AD" clId="Web-{C99FAE56-964B-456C-8CF3-7EB4AC9B0333}" dt="2020-03-26T13:25:11.021" v="851"/>
          <ac:spMkLst>
            <pc:docMk/>
            <pc:sldMk cId="939057310" sldId="259"/>
            <ac:spMk id="15" creationId="{10058680-D07C-4893-B2B7-91543F18AB32}"/>
          </ac:spMkLst>
        </pc:spChg>
        <pc:spChg chg="add del">
          <ac:chgData name="Ivona Dukarić" userId="S::ivona.dukaric@skole.hr::dbfea1bf-5518-499d-ad8a-a12e4238bc8f" providerId="AD" clId="Web-{C99FAE56-964B-456C-8CF3-7EB4AC9B0333}" dt="2020-03-26T13:25:11.021" v="851"/>
          <ac:spMkLst>
            <pc:docMk/>
            <pc:sldMk cId="939057310" sldId="259"/>
            <ac:spMk id="16" creationId="{17417498-4DA0-4264-B684-1CC78E8D1A42}"/>
          </ac:spMkLst>
        </pc:spChg>
        <pc:spChg chg="add del">
          <ac:chgData name="Ivona Dukarić" userId="S::ivona.dukaric@skole.hr::dbfea1bf-5518-499d-ad8a-a12e4238bc8f" providerId="AD" clId="Web-{C99FAE56-964B-456C-8CF3-7EB4AC9B0333}" dt="2020-03-26T13:25:11.021" v="851"/>
          <ac:spMkLst>
            <pc:docMk/>
            <pc:sldMk cId="939057310" sldId="259"/>
            <ac:spMk id="17" creationId="{7B42427A-0A1F-4A55-8705-D9179F1E0CFB}"/>
          </ac:spMkLst>
        </pc:spChg>
        <pc:spChg chg="add del">
          <ac:chgData name="Ivona Dukarić" userId="S::ivona.dukaric@skole.hr::dbfea1bf-5518-499d-ad8a-a12e4238bc8f" providerId="AD" clId="Web-{C99FAE56-964B-456C-8CF3-7EB4AC9B0333}" dt="2020-03-26T13:25:11.021" v="851"/>
          <ac:spMkLst>
            <pc:docMk/>
            <pc:sldMk cId="939057310" sldId="259"/>
            <ac:spMk id="19" creationId="{EE54A6FE-D8CB-48A3-900B-053D4EBD3B85}"/>
          </ac:spMkLst>
        </pc:spChg>
        <pc:picChg chg="add mod ord">
          <ac:chgData name="Ivona Dukarić" userId="S::ivona.dukaric@skole.hr::dbfea1bf-5518-499d-ad8a-a12e4238bc8f" providerId="AD" clId="Web-{C99FAE56-964B-456C-8CF3-7EB4AC9B0333}" dt="2020-03-26T13:25:11.021" v="851"/>
          <ac:picMkLst>
            <pc:docMk/>
            <pc:sldMk cId="939057310" sldId="259"/>
            <ac:picMk id="4" creationId="{594EC936-96BD-41FA-87D2-9B11B3B4841C}"/>
          </ac:picMkLst>
        </pc:picChg>
      </pc:sldChg>
      <pc:sldChg chg="addSp delSp modSp new mod modClrScheme chgLayout">
        <pc:chgData name="Ivona Dukarić" userId="S::ivona.dukaric@skole.hr::dbfea1bf-5518-499d-ad8a-a12e4238bc8f" providerId="AD" clId="Web-{C99FAE56-964B-456C-8CF3-7EB4AC9B0333}" dt="2020-03-26T13:33:46.210" v="1317" actId="1076"/>
        <pc:sldMkLst>
          <pc:docMk/>
          <pc:sldMk cId="4265255281" sldId="259"/>
        </pc:sldMkLst>
        <pc:spChg chg="mod ord">
          <ac:chgData name="Ivona Dukarić" userId="S::ivona.dukaric@skole.hr::dbfea1bf-5518-499d-ad8a-a12e4238bc8f" providerId="AD" clId="Web-{C99FAE56-964B-456C-8CF3-7EB4AC9B0333}" dt="2020-03-26T13:33:05.866" v="1314" actId="20577"/>
          <ac:spMkLst>
            <pc:docMk/>
            <pc:sldMk cId="4265255281" sldId="259"/>
            <ac:spMk id="2" creationId="{AFF9C906-D394-422E-8953-AE59BC4EC4F1}"/>
          </ac:spMkLst>
        </pc:spChg>
        <pc:spChg chg="mod ord">
          <ac:chgData name="Ivona Dukarić" userId="S::ivona.dukaric@skole.hr::dbfea1bf-5518-499d-ad8a-a12e4238bc8f" providerId="AD" clId="Web-{C99FAE56-964B-456C-8CF3-7EB4AC9B0333}" dt="2020-03-26T13:31:32.850" v="1292" actId="20577"/>
          <ac:spMkLst>
            <pc:docMk/>
            <pc:sldMk cId="4265255281" sldId="259"/>
            <ac:spMk id="3" creationId="{15DA766B-E428-4348-AC89-6259FFB8A372}"/>
          </ac:spMkLst>
        </pc:spChg>
        <pc:spChg chg="del mod ord">
          <ac:chgData name="Ivona Dukarić" userId="S::ivona.dukaric@skole.hr::dbfea1bf-5518-499d-ad8a-a12e4238bc8f" providerId="AD" clId="Web-{C99FAE56-964B-456C-8CF3-7EB4AC9B0333}" dt="2020-03-26T13:33:29.257" v="1316"/>
          <ac:spMkLst>
            <pc:docMk/>
            <pc:sldMk cId="4265255281" sldId="259"/>
            <ac:spMk id="4" creationId="{D4B92BB1-55F9-4D2B-9316-DC1185E3BABD}"/>
          </ac:spMkLst>
        </pc:spChg>
        <pc:spChg chg="add mod ord">
          <ac:chgData name="Ivona Dukarić" userId="S::ivona.dukaric@skole.hr::dbfea1bf-5518-499d-ad8a-a12e4238bc8f" providerId="AD" clId="Web-{C99FAE56-964B-456C-8CF3-7EB4AC9B0333}" dt="2020-03-26T13:31:17.006" v="1285" actId="20577"/>
          <ac:spMkLst>
            <pc:docMk/>
            <pc:sldMk cId="4265255281" sldId="259"/>
            <ac:spMk id="5" creationId="{2E447829-E837-4D62-81CB-7C6D37794D99}"/>
          </ac:spMkLst>
        </pc:spChg>
        <pc:spChg chg="add mod ord">
          <ac:chgData name="Ivona Dukarić" userId="S::ivona.dukaric@skole.hr::dbfea1bf-5518-499d-ad8a-a12e4238bc8f" providerId="AD" clId="Web-{C99FAE56-964B-456C-8CF3-7EB4AC9B0333}" dt="2020-03-26T13:30:44.787" v="1272"/>
          <ac:spMkLst>
            <pc:docMk/>
            <pc:sldMk cId="4265255281" sldId="259"/>
            <ac:spMk id="6" creationId="{8A78F6BD-533C-482A-B9F9-F40A357E7123}"/>
          </ac:spMkLst>
        </pc:spChg>
        <pc:picChg chg="add mod ord">
          <ac:chgData name="Ivona Dukarić" userId="S::ivona.dukaric@skole.hr::dbfea1bf-5518-499d-ad8a-a12e4238bc8f" providerId="AD" clId="Web-{C99FAE56-964B-456C-8CF3-7EB4AC9B0333}" dt="2020-03-26T13:33:46.210" v="1317" actId="1076"/>
          <ac:picMkLst>
            <pc:docMk/>
            <pc:sldMk cId="4265255281" sldId="259"/>
            <ac:picMk id="7" creationId="{965F61AE-5408-4070-8D89-5B371237B304}"/>
          </ac:picMkLst>
        </pc:picChg>
      </pc:sldChg>
      <pc:sldChg chg="addSp delSp modSp new mod setBg">
        <pc:chgData name="Ivona Dukarić" userId="S::ivona.dukaric@skole.hr::dbfea1bf-5518-499d-ad8a-a12e4238bc8f" providerId="AD" clId="Web-{C99FAE56-964B-456C-8CF3-7EB4AC9B0333}" dt="2020-03-26T13:41:28.727" v="1889" actId="20577"/>
        <pc:sldMkLst>
          <pc:docMk/>
          <pc:sldMk cId="1503778737" sldId="260"/>
        </pc:sldMkLst>
        <pc:spChg chg="mod">
          <ac:chgData name="Ivona Dukarić" userId="S::ivona.dukaric@skole.hr::dbfea1bf-5518-499d-ad8a-a12e4238bc8f" providerId="AD" clId="Web-{C99FAE56-964B-456C-8CF3-7EB4AC9B0333}" dt="2020-03-26T13:37:10.710" v="1350" actId="20577"/>
          <ac:spMkLst>
            <pc:docMk/>
            <pc:sldMk cId="1503778737" sldId="260"/>
            <ac:spMk id="2" creationId="{EEB4E860-7A06-481D-A51F-85C395922F4B}"/>
          </ac:spMkLst>
        </pc:spChg>
        <pc:spChg chg="mod ord">
          <ac:chgData name="Ivona Dukarić" userId="S::ivona.dukaric@skole.hr::dbfea1bf-5518-499d-ad8a-a12e4238bc8f" providerId="AD" clId="Web-{C99FAE56-964B-456C-8CF3-7EB4AC9B0333}" dt="2020-03-26T13:41:28.727" v="1889" actId="20577"/>
          <ac:spMkLst>
            <pc:docMk/>
            <pc:sldMk cId="1503778737" sldId="260"/>
            <ac:spMk id="3" creationId="{F127601C-4AE0-4843-9829-DB0089615371}"/>
          </ac:spMkLst>
        </pc:spChg>
        <pc:spChg chg="add del">
          <ac:chgData name="Ivona Dukarić" userId="S::ivona.dukaric@skole.hr::dbfea1bf-5518-499d-ad8a-a12e4238bc8f" providerId="AD" clId="Web-{C99FAE56-964B-456C-8CF3-7EB4AC9B0333}" dt="2020-03-26T13:36:53.507" v="1345"/>
          <ac:spMkLst>
            <pc:docMk/>
            <pc:sldMk cId="1503778737" sldId="260"/>
            <ac:spMk id="6" creationId="{1BB56EB9-078F-4952-AC1F-149C7A0AE4D5}"/>
          </ac:spMkLst>
        </pc:spChg>
        <pc:spChg chg="add del">
          <ac:chgData name="Ivona Dukarić" userId="S::ivona.dukaric@skole.hr::dbfea1bf-5518-499d-ad8a-a12e4238bc8f" providerId="AD" clId="Web-{C99FAE56-964B-456C-8CF3-7EB4AC9B0333}" dt="2020-03-26T13:36:53.507" v="1345"/>
          <ac:spMkLst>
            <pc:docMk/>
            <pc:sldMk cId="1503778737" sldId="260"/>
            <ac:spMk id="7" creationId="{EE54A6FE-D8CB-48A3-900B-053D4EBD3B85}"/>
          </ac:spMkLst>
        </pc:spChg>
        <pc:spChg chg="add del">
          <ac:chgData name="Ivona Dukarić" userId="S::ivona.dukaric@skole.hr::dbfea1bf-5518-499d-ad8a-a12e4238bc8f" providerId="AD" clId="Web-{C99FAE56-964B-456C-8CF3-7EB4AC9B0333}" dt="2020-03-26T13:36:53.507" v="1345"/>
          <ac:spMkLst>
            <pc:docMk/>
            <pc:sldMk cId="1503778737" sldId="260"/>
            <ac:spMk id="8" creationId="{7B42427A-0A1F-4A55-8705-D9179F1E0CFB}"/>
          </ac:spMkLst>
        </pc:spChg>
        <pc:spChg chg="add del">
          <ac:chgData name="Ivona Dukarić" userId="S::ivona.dukaric@skole.hr::dbfea1bf-5518-499d-ad8a-a12e4238bc8f" providerId="AD" clId="Web-{C99FAE56-964B-456C-8CF3-7EB4AC9B0333}" dt="2020-03-26T13:36:42.445" v="1342"/>
          <ac:spMkLst>
            <pc:docMk/>
            <pc:sldMk cId="1503778737" sldId="260"/>
            <ac:spMk id="9" creationId="{7A4CA679-3546-4E14-8FB8-F57168C37635}"/>
          </ac:spMkLst>
        </pc:spChg>
        <pc:spChg chg="add del">
          <ac:chgData name="Ivona Dukarić" userId="S::ivona.dukaric@skole.hr::dbfea1bf-5518-499d-ad8a-a12e4238bc8f" providerId="AD" clId="Web-{C99FAE56-964B-456C-8CF3-7EB4AC9B0333}" dt="2020-03-26T13:36:53.507" v="1345"/>
          <ac:spMkLst>
            <pc:docMk/>
            <pc:sldMk cId="1503778737" sldId="260"/>
            <ac:spMk id="10" creationId="{10058680-D07C-4893-B2B7-91543F18AB32}"/>
          </ac:spMkLst>
        </pc:spChg>
        <pc:spChg chg="add del">
          <ac:chgData name="Ivona Dukarić" userId="S::ivona.dukaric@skole.hr::dbfea1bf-5518-499d-ad8a-a12e4238bc8f" providerId="AD" clId="Web-{C99FAE56-964B-456C-8CF3-7EB4AC9B0333}" dt="2020-03-26T13:36:42.445" v="1342"/>
          <ac:spMkLst>
            <pc:docMk/>
            <pc:sldMk cId="1503778737" sldId="260"/>
            <ac:spMk id="11" creationId="{44D16E90-7C64-4C04-A50A-B866A1A92B4E}"/>
          </ac:spMkLst>
        </pc:spChg>
        <pc:spChg chg="add">
          <ac:chgData name="Ivona Dukarić" userId="S::ivona.dukaric@skole.hr::dbfea1bf-5518-499d-ad8a-a12e4238bc8f" providerId="AD" clId="Web-{C99FAE56-964B-456C-8CF3-7EB4AC9B0333}" dt="2020-03-26T13:36:53.507" v="1345"/>
          <ac:spMkLst>
            <pc:docMk/>
            <pc:sldMk cId="1503778737" sldId="260"/>
            <ac:spMk id="12" creationId="{1BB56EB9-078F-4952-AC1F-149C7A0AE4D5}"/>
          </ac:spMkLst>
        </pc:spChg>
        <pc:spChg chg="add del">
          <ac:chgData name="Ivona Dukarić" userId="S::ivona.dukaric@skole.hr::dbfea1bf-5518-499d-ad8a-a12e4238bc8f" providerId="AD" clId="Web-{C99FAE56-964B-456C-8CF3-7EB4AC9B0333}" dt="2020-03-26T13:36:42.445" v="1342"/>
          <ac:spMkLst>
            <pc:docMk/>
            <pc:sldMk cId="1503778737" sldId="260"/>
            <ac:spMk id="13" creationId="{DBE4DD59-5AA2-46C6-B6A8-9B4C62D19877}"/>
          </ac:spMkLst>
        </pc:spChg>
        <pc:spChg chg="add del">
          <ac:chgData name="Ivona Dukarić" userId="S::ivona.dukaric@skole.hr::dbfea1bf-5518-499d-ad8a-a12e4238bc8f" providerId="AD" clId="Web-{C99FAE56-964B-456C-8CF3-7EB4AC9B0333}" dt="2020-03-26T13:36:42.445" v="1342"/>
          <ac:spMkLst>
            <pc:docMk/>
            <pc:sldMk cId="1503778737" sldId="260"/>
            <ac:spMk id="15" creationId="{160CE81C-67DC-489E-BFFB-877C80B854DB}"/>
          </ac:spMkLst>
        </pc:spChg>
        <pc:spChg chg="add">
          <ac:chgData name="Ivona Dukarić" userId="S::ivona.dukaric@skole.hr::dbfea1bf-5518-499d-ad8a-a12e4238bc8f" providerId="AD" clId="Web-{C99FAE56-964B-456C-8CF3-7EB4AC9B0333}" dt="2020-03-26T13:36:53.507" v="1345"/>
          <ac:spMkLst>
            <pc:docMk/>
            <pc:sldMk cId="1503778737" sldId="260"/>
            <ac:spMk id="17" creationId="{10058680-D07C-4893-B2B7-91543F18AB32}"/>
          </ac:spMkLst>
        </pc:spChg>
        <pc:spChg chg="add">
          <ac:chgData name="Ivona Dukarić" userId="S::ivona.dukaric@skole.hr::dbfea1bf-5518-499d-ad8a-a12e4238bc8f" providerId="AD" clId="Web-{C99FAE56-964B-456C-8CF3-7EB4AC9B0333}" dt="2020-03-26T13:36:53.507" v="1345"/>
          <ac:spMkLst>
            <pc:docMk/>
            <pc:sldMk cId="1503778737" sldId="260"/>
            <ac:spMk id="19" creationId="{7B42427A-0A1F-4A55-8705-D9179F1E0CFB}"/>
          </ac:spMkLst>
        </pc:spChg>
        <pc:spChg chg="add">
          <ac:chgData name="Ivona Dukarić" userId="S::ivona.dukaric@skole.hr::dbfea1bf-5518-499d-ad8a-a12e4238bc8f" providerId="AD" clId="Web-{C99FAE56-964B-456C-8CF3-7EB4AC9B0333}" dt="2020-03-26T13:36:53.507" v="1345"/>
          <ac:spMkLst>
            <pc:docMk/>
            <pc:sldMk cId="1503778737" sldId="260"/>
            <ac:spMk id="21" creationId="{EE54A6FE-D8CB-48A3-900B-053D4EBD3B85}"/>
          </ac:spMkLst>
        </pc:spChg>
        <pc:picChg chg="add mod">
          <ac:chgData name="Ivona Dukarić" userId="S::ivona.dukaric@skole.hr::dbfea1bf-5518-499d-ad8a-a12e4238bc8f" providerId="AD" clId="Web-{C99FAE56-964B-456C-8CF3-7EB4AC9B0333}" dt="2020-03-26T13:36:53.507" v="1345"/>
          <ac:picMkLst>
            <pc:docMk/>
            <pc:sldMk cId="1503778737" sldId="260"/>
            <ac:picMk id="4" creationId="{DFB2C5F5-61FD-4D57-A99C-47EBD9AEAA6C}"/>
          </ac:picMkLst>
        </pc:picChg>
      </pc:sldChg>
      <pc:sldChg chg="addSp delSp modSp new mod setBg">
        <pc:chgData name="Ivona Dukarić" userId="S::ivona.dukaric@skole.hr::dbfea1bf-5518-499d-ad8a-a12e4238bc8f" providerId="AD" clId="Web-{C99FAE56-964B-456C-8CF3-7EB4AC9B0333}" dt="2020-03-26T14:08:43.982" v="3577" actId="20577"/>
        <pc:sldMkLst>
          <pc:docMk/>
          <pc:sldMk cId="2735575796" sldId="261"/>
        </pc:sldMkLst>
        <pc:spChg chg="del mod">
          <ac:chgData name="Ivona Dukarić" userId="S::ivona.dukaric@skole.hr::dbfea1bf-5518-499d-ad8a-a12e4238bc8f" providerId="AD" clId="Web-{C99FAE56-964B-456C-8CF3-7EB4AC9B0333}" dt="2020-03-26T14:08:20.685" v="3571"/>
          <ac:spMkLst>
            <pc:docMk/>
            <pc:sldMk cId="2735575796" sldId="261"/>
            <ac:spMk id="2" creationId="{C0118B29-2BC6-4FCC-A3C1-E6E262BD47FA}"/>
          </ac:spMkLst>
        </pc:spChg>
        <pc:spChg chg="mod">
          <ac:chgData name="Ivona Dukarić" userId="S::ivona.dukaric@skole.hr::dbfea1bf-5518-499d-ad8a-a12e4238bc8f" providerId="AD" clId="Web-{C99FAE56-964B-456C-8CF3-7EB4AC9B0333}" dt="2020-03-26T14:08:43.982" v="3577" actId="20577"/>
          <ac:spMkLst>
            <pc:docMk/>
            <pc:sldMk cId="2735575796" sldId="261"/>
            <ac:spMk id="3" creationId="{38EAA3C2-B006-45BC-8F17-005080DC4C57}"/>
          </ac:spMkLst>
        </pc:spChg>
        <pc:spChg chg="add del">
          <ac:chgData name="Ivona Dukarić" userId="S::ivona.dukaric@skole.hr::dbfea1bf-5518-499d-ad8a-a12e4238bc8f" providerId="AD" clId="Web-{C99FAE56-964B-456C-8CF3-7EB4AC9B0333}" dt="2020-03-26T14:07:57.888" v="3570"/>
          <ac:spMkLst>
            <pc:docMk/>
            <pc:sldMk cId="2735575796" sldId="261"/>
            <ac:spMk id="8" creationId="{B373F125-DEF3-41D6-9918-AB21A2ACC37A}"/>
          </ac:spMkLst>
        </pc:spChg>
        <pc:spChg chg="add del">
          <ac:chgData name="Ivona Dukarić" userId="S::ivona.dukaric@skole.hr::dbfea1bf-5518-499d-ad8a-a12e4238bc8f" providerId="AD" clId="Web-{C99FAE56-964B-456C-8CF3-7EB4AC9B0333}" dt="2020-03-26T14:07:57.888" v="3570"/>
          <ac:spMkLst>
            <pc:docMk/>
            <pc:sldMk cId="2735575796" sldId="261"/>
            <ac:spMk id="10" creationId="{71E9F226-EB6E-48C9-ADDA-636DE4BF4EBE}"/>
          </ac:spMkLst>
        </pc:spChg>
        <pc:spChg chg="add">
          <ac:chgData name="Ivona Dukarić" userId="S::ivona.dukaric@skole.hr::dbfea1bf-5518-499d-ad8a-a12e4238bc8f" providerId="AD" clId="Web-{C99FAE56-964B-456C-8CF3-7EB4AC9B0333}" dt="2020-03-26T14:07:57.888" v="3570"/>
          <ac:spMkLst>
            <pc:docMk/>
            <pc:sldMk cId="2735575796" sldId="261"/>
            <ac:spMk id="15" creationId="{3CED7894-4F62-4A6C-8DB5-DB5BE08E9C03}"/>
          </ac:spMkLst>
        </pc:spChg>
        <pc:spChg chg="add">
          <ac:chgData name="Ivona Dukarić" userId="S::ivona.dukaric@skole.hr::dbfea1bf-5518-499d-ad8a-a12e4238bc8f" providerId="AD" clId="Web-{C99FAE56-964B-456C-8CF3-7EB4AC9B0333}" dt="2020-03-26T14:07:57.888" v="3570"/>
          <ac:spMkLst>
            <pc:docMk/>
            <pc:sldMk cId="2735575796" sldId="261"/>
            <ac:spMk id="17" creationId="{E536F3B4-50F6-4C52-8F76-4EB1214719DC}"/>
          </ac:spMkLst>
        </pc:spChg>
        <pc:picChg chg="add mod">
          <ac:chgData name="Ivona Dukarić" userId="S::ivona.dukaric@skole.hr::dbfea1bf-5518-499d-ad8a-a12e4238bc8f" providerId="AD" clId="Web-{C99FAE56-964B-456C-8CF3-7EB4AC9B0333}" dt="2020-03-26T14:07:57.888" v="3570"/>
          <ac:picMkLst>
            <pc:docMk/>
            <pc:sldMk cId="2735575796" sldId="261"/>
            <ac:picMk id="4" creationId="{61C1BC3E-6B05-4435-83C2-211957DD725D}"/>
          </ac:picMkLst>
        </pc:picChg>
      </pc:sldChg>
      <pc:sldChg chg="addSp delSp modSp new mod setBg">
        <pc:chgData name="Ivona Dukarić" userId="S::ivona.dukaric@skole.hr::dbfea1bf-5518-499d-ad8a-a12e4238bc8f" providerId="AD" clId="Web-{C99FAE56-964B-456C-8CF3-7EB4AC9B0333}" dt="2020-03-26T13:57:15.574" v="3169" actId="20577"/>
        <pc:sldMkLst>
          <pc:docMk/>
          <pc:sldMk cId="1083097073" sldId="262"/>
        </pc:sldMkLst>
        <pc:spChg chg="mod">
          <ac:chgData name="Ivona Dukarić" userId="S::ivona.dukaric@skole.hr::dbfea1bf-5518-499d-ad8a-a12e4238bc8f" providerId="AD" clId="Web-{C99FAE56-964B-456C-8CF3-7EB4AC9B0333}" dt="2020-03-26T13:51:35.494" v="2554" actId="20577"/>
          <ac:spMkLst>
            <pc:docMk/>
            <pc:sldMk cId="1083097073" sldId="262"/>
            <ac:spMk id="2" creationId="{9AC9427E-94C7-4286-A567-471A0CC2174B}"/>
          </ac:spMkLst>
        </pc:spChg>
        <pc:spChg chg="mod">
          <ac:chgData name="Ivona Dukarić" userId="S::ivona.dukaric@skole.hr::dbfea1bf-5518-499d-ad8a-a12e4238bc8f" providerId="AD" clId="Web-{C99FAE56-964B-456C-8CF3-7EB4AC9B0333}" dt="2020-03-26T13:57:15.574" v="3169" actId="20577"/>
          <ac:spMkLst>
            <pc:docMk/>
            <pc:sldMk cId="1083097073" sldId="262"/>
            <ac:spMk id="3" creationId="{D477FEA2-D99B-451B-84A5-E5F39EA8339C}"/>
          </ac:spMkLst>
        </pc:spChg>
        <pc:spChg chg="del">
          <ac:chgData name="Ivona Dukarić" userId="S::ivona.dukaric@skole.hr::dbfea1bf-5518-499d-ad8a-a12e4238bc8f" providerId="AD" clId="Web-{C99FAE56-964B-456C-8CF3-7EB4AC9B0333}" dt="2020-03-26T13:50:50.354" v="2546"/>
          <ac:spMkLst>
            <pc:docMk/>
            <pc:sldMk cId="1083097073" sldId="262"/>
            <ac:spMk id="4" creationId="{1CDD6802-3AD7-421C-B858-C7A4BCF9F610}"/>
          </ac:spMkLst>
        </pc:spChg>
        <pc:spChg chg="add">
          <ac:chgData name="Ivona Dukarić" userId="S::ivona.dukaric@skole.hr::dbfea1bf-5518-499d-ad8a-a12e4238bc8f" providerId="AD" clId="Web-{C99FAE56-964B-456C-8CF3-7EB4AC9B0333}" dt="2020-03-26T13:51:17.041" v="2547"/>
          <ac:spMkLst>
            <pc:docMk/>
            <pc:sldMk cId="1083097073" sldId="262"/>
            <ac:spMk id="10" creationId="{E6C8E6EB-4C59-429B-97E4-72A058CFC4FB}"/>
          </ac:spMkLst>
        </pc:spChg>
        <pc:spChg chg="add">
          <ac:chgData name="Ivona Dukarić" userId="S::ivona.dukaric@skole.hr::dbfea1bf-5518-499d-ad8a-a12e4238bc8f" providerId="AD" clId="Web-{C99FAE56-964B-456C-8CF3-7EB4AC9B0333}" dt="2020-03-26T13:51:17.041" v="2547"/>
          <ac:spMkLst>
            <pc:docMk/>
            <pc:sldMk cId="1083097073" sldId="262"/>
            <ac:spMk id="12" creationId="{B5B90362-AFCC-46A9-B41C-A257A8C5B314}"/>
          </ac:spMkLst>
        </pc:spChg>
        <pc:spChg chg="add">
          <ac:chgData name="Ivona Dukarić" userId="S::ivona.dukaric@skole.hr::dbfea1bf-5518-499d-ad8a-a12e4238bc8f" providerId="AD" clId="Web-{C99FAE56-964B-456C-8CF3-7EB4AC9B0333}" dt="2020-03-26T13:51:17.041" v="2547"/>
          <ac:spMkLst>
            <pc:docMk/>
            <pc:sldMk cId="1083097073" sldId="262"/>
            <ac:spMk id="14" creationId="{F71EF7F1-38BA-471D-8CD4-2A9AE8E35527}"/>
          </ac:spMkLst>
        </pc:spChg>
        <pc:spChg chg="add">
          <ac:chgData name="Ivona Dukarić" userId="S::ivona.dukaric@skole.hr::dbfea1bf-5518-499d-ad8a-a12e4238bc8f" providerId="AD" clId="Web-{C99FAE56-964B-456C-8CF3-7EB4AC9B0333}" dt="2020-03-26T13:51:17.041" v="2547"/>
          <ac:spMkLst>
            <pc:docMk/>
            <pc:sldMk cId="1083097073" sldId="262"/>
            <ac:spMk id="16" creationId="{504BED40-EAF7-4E55-AFF7-2CD840EBD3AA}"/>
          </ac:spMkLst>
        </pc:spChg>
        <pc:spChg chg="add">
          <ac:chgData name="Ivona Dukarić" userId="S::ivona.dukaric@skole.hr::dbfea1bf-5518-499d-ad8a-a12e4238bc8f" providerId="AD" clId="Web-{C99FAE56-964B-456C-8CF3-7EB4AC9B0333}" dt="2020-03-26T13:51:17.041" v="2547"/>
          <ac:spMkLst>
            <pc:docMk/>
            <pc:sldMk cId="1083097073" sldId="262"/>
            <ac:spMk id="18" creationId="{F367CCF1-BB1E-41CF-8499-94A870C33EFA}"/>
          </ac:spMkLst>
        </pc:spChg>
        <pc:picChg chg="add mod ord">
          <ac:chgData name="Ivona Dukarić" userId="S::ivona.dukaric@skole.hr::dbfea1bf-5518-499d-ad8a-a12e4238bc8f" providerId="AD" clId="Web-{C99FAE56-964B-456C-8CF3-7EB4AC9B0333}" dt="2020-03-26T13:51:17.041" v="2547"/>
          <ac:picMkLst>
            <pc:docMk/>
            <pc:sldMk cId="1083097073" sldId="262"/>
            <ac:picMk id="5" creationId="{D50B189A-0111-4A5C-884F-C7A8ADCEC1B0}"/>
          </ac:picMkLst>
        </pc:picChg>
      </pc:sldChg>
      <pc:sldChg chg="addSp delSp modSp new mod setBg">
        <pc:chgData name="Ivona Dukarić" userId="S::ivona.dukaric@skole.hr::dbfea1bf-5518-499d-ad8a-a12e4238bc8f" providerId="AD" clId="Web-{C99FAE56-964B-456C-8CF3-7EB4AC9B0333}" dt="2020-03-26T14:05:29.419" v="3567" actId="20577"/>
        <pc:sldMkLst>
          <pc:docMk/>
          <pc:sldMk cId="3259792987" sldId="263"/>
        </pc:sldMkLst>
        <pc:spChg chg="mod">
          <ac:chgData name="Ivona Dukarić" userId="S::ivona.dukaric@skole.hr::dbfea1bf-5518-499d-ad8a-a12e4238bc8f" providerId="AD" clId="Web-{C99FAE56-964B-456C-8CF3-7EB4AC9B0333}" dt="2020-03-26T14:01:45.715" v="3212" actId="20577"/>
          <ac:spMkLst>
            <pc:docMk/>
            <pc:sldMk cId="3259792987" sldId="263"/>
            <ac:spMk id="2" creationId="{BF07F611-36B9-4FC8-B02B-9D6FC9D5E2DE}"/>
          </ac:spMkLst>
        </pc:spChg>
        <pc:spChg chg="mod ord">
          <ac:chgData name="Ivona Dukarić" userId="S::ivona.dukaric@skole.hr::dbfea1bf-5518-499d-ad8a-a12e4238bc8f" providerId="AD" clId="Web-{C99FAE56-964B-456C-8CF3-7EB4AC9B0333}" dt="2020-03-26T14:05:29.419" v="3567" actId="20577"/>
          <ac:spMkLst>
            <pc:docMk/>
            <pc:sldMk cId="3259792987" sldId="263"/>
            <ac:spMk id="3" creationId="{2F84B891-4FA2-4FEE-A365-9518816006F8}"/>
          </ac:spMkLst>
        </pc:spChg>
        <pc:spChg chg="del">
          <ac:chgData name="Ivona Dukarić" userId="S::ivona.dukaric@skole.hr::dbfea1bf-5518-499d-ad8a-a12e4238bc8f" providerId="AD" clId="Web-{C99FAE56-964B-456C-8CF3-7EB4AC9B0333}" dt="2020-03-26T14:00:39.012" v="3200"/>
          <ac:spMkLst>
            <pc:docMk/>
            <pc:sldMk cId="3259792987" sldId="263"/>
            <ac:spMk id="4" creationId="{C2FDFBC9-0BB3-4FBB-9FE9-DBF81E8CDE28}"/>
          </ac:spMkLst>
        </pc:spChg>
        <pc:spChg chg="add">
          <ac:chgData name="Ivona Dukarić" userId="S::ivona.dukaric@skole.hr::dbfea1bf-5518-499d-ad8a-a12e4238bc8f" providerId="AD" clId="Web-{C99FAE56-964B-456C-8CF3-7EB4AC9B0333}" dt="2020-03-26T14:01:27.231" v="3203"/>
          <ac:spMkLst>
            <pc:docMk/>
            <pc:sldMk cId="3259792987" sldId="263"/>
            <ac:spMk id="7" creationId="{E6C8E6EB-4C59-429B-97E4-72A058CFC4FB}"/>
          </ac:spMkLst>
        </pc:spChg>
        <pc:spChg chg="add">
          <ac:chgData name="Ivona Dukarić" userId="S::ivona.dukaric@skole.hr::dbfea1bf-5518-499d-ad8a-a12e4238bc8f" providerId="AD" clId="Web-{C99FAE56-964B-456C-8CF3-7EB4AC9B0333}" dt="2020-03-26T14:01:27.231" v="3203"/>
          <ac:spMkLst>
            <pc:docMk/>
            <pc:sldMk cId="3259792987" sldId="263"/>
            <ac:spMk id="8" creationId="{B5B90362-AFCC-46A9-B41C-A257A8C5B314}"/>
          </ac:spMkLst>
        </pc:spChg>
        <pc:spChg chg="add">
          <ac:chgData name="Ivona Dukarić" userId="S::ivona.dukaric@skole.hr::dbfea1bf-5518-499d-ad8a-a12e4238bc8f" providerId="AD" clId="Web-{C99FAE56-964B-456C-8CF3-7EB4AC9B0333}" dt="2020-03-26T14:01:27.231" v="3203"/>
          <ac:spMkLst>
            <pc:docMk/>
            <pc:sldMk cId="3259792987" sldId="263"/>
            <ac:spMk id="9" creationId="{F71EF7F1-38BA-471D-8CD4-2A9AE8E35527}"/>
          </ac:spMkLst>
        </pc:spChg>
        <pc:spChg chg="add del">
          <ac:chgData name="Ivona Dukarić" userId="S::ivona.dukaric@skole.hr::dbfea1bf-5518-499d-ad8a-a12e4238bc8f" providerId="AD" clId="Web-{C99FAE56-964B-456C-8CF3-7EB4AC9B0333}" dt="2020-03-26T14:01:27.199" v="3202"/>
          <ac:spMkLst>
            <pc:docMk/>
            <pc:sldMk cId="3259792987" sldId="263"/>
            <ac:spMk id="10" creationId="{DD651B61-325E-4E73-8445-38B0DE8AAAB6}"/>
          </ac:spMkLst>
        </pc:spChg>
        <pc:spChg chg="add">
          <ac:chgData name="Ivona Dukarić" userId="S::ivona.dukaric@skole.hr::dbfea1bf-5518-499d-ad8a-a12e4238bc8f" providerId="AD" clId="Web-{C99FAE56-964B-456C-8CF3-7EB4AC9B0333}" dt="2020-03-26T14:01:27.231" v="3203"/>
          <ac:spMkLst>
            <pc:docMk/>
            <pc:sldMk cId="3259792987" sldId="263"/>
            <ac:spMk id="11" creationId="{7A4CA679-3546-4E14-8FB8-F57168C37635}"/>
          </ac:spMkLst>
        </pc:spChg>
        <pc:spChg chg="add del">
          <ac:chgData name="Ivona Dukarić" userId="S::ivona.dukaric@skole.hr::dbfea1bf-5518-499d-ad8a-a12e4238bc8f" providerId="AD" clId="Web-{C99FAE56-964B-456C-8CF3-7EB4AC9B0333}" dt="2020-03-26T14:01:27.199" v="3202"/>
          <ac:spMkLst>
            <pc:docMk/>
            <pc:sldMk cId="3259792987" sldId="263"/>
            <ac:spMk id="12" creationId="{B42E5253-D3AC-4AC2-B766-8B34F13C2F5E}"/>
          </ac:spMkLst>
        </pc:spChg>
        <pc:spChg chg="add">
          <ac:chgData name="Ivona Dukarić" userId="S::ivona.dukaric@skole.hr::dbfea1bf-5518-499d-ad8a-a12e4238bc8f" providerId="AD" clId="Web-{C99FAE56-964B-456C-8CF3-7EB4AC9B0333}" dt="2020-03-26T14:01:27.231" v="3203"/>
          <ac:spMkLst>
            <pc:docMk/>
            <pc:sldMk cId="3259792987" sldId="263"/>
            <ac:spMk id="13" creationId="{44D16E90-7C64-4C04-A50A-B866A1A92B4E}"/>
          </ac:spMkLst>
        </pc:spChg>
        <pc:spChg chg="add del">
          <ac:chgData name="Ivona Dukarić" userId="S::ivona.dukaric@skole.hr::dbfea1bf-5518-499d-ad8a-a12e4238bc8f" providerId="AD" clId="Web-{C99FAE56-964B-456C-8CF3-7EB4AC9B0333}" dt="2020-03-26T14:01:27.199" v="3202"/>
          <ac:spMkLst>
            <pc:docMk/>
            <pc:sldMk cId="3259792987" sldId="263"/>
            <ac:spMk id="14" creationId="{10AE8D57-436A-4073-9A75-15BB5949F8B4}"/>
          </ac:spMkLst>
        </pc:spChg>
        <pc:spChg chg="add">
          <ac:chgData name="Ivona Dukarić" userId="S::ivona.dukaric@skole.hr::dbfea1bf-5518-499d-ad8a-a12e4238bc8f" providerId="AD" clId="Web-{C99FAE56-964B-456C-8CF3-7EB4AC9B0333}" dt="2020-03-26T14:01:27.231" v="3203"/>
          <ac:spMkLst>
            <pc:docMk/>
            <pc:sldMk cId="3259792987" sldId="263"/>
            <ac:spMk id="15" creationId="{DBE4DD59-5AA2-46C6-B6A8-9B4C62D19877}"/>
          </ac:spMkLst>
        </pc:spChg>
        <pc:spChg chg="add del">
          <ac:chgData name="Ivona Dukarić" userId="S::ivona.dukaric@skole.hr::dbfea1bf-5518-499d-ad8a-a12e4238bc8f" providerId="AD" clId="Web-{C99FAE56-964B-456C-8CF3-7EB4AC9B0333}" dt="2020-03-26T14:01:27.199" v="3202"/>
          <ac:spMkLst>
            <pc:docMk/>
            <pc:sldMk cId="3259792987" sldId="263"/>
            <ac:spMk id="16" creationId="{FBB53F82-F191-4EEB-AB7B-F69E634FA3E8}"/>
          </ac:spMkLst>
        </pc:spChg>
        <pc:spChg chg="add">
          <ac:chgData name="Ivona Dukarić" userId="S::ivona.dukaric@skole.hr::dbfea1bf-5518-499d-ad8a-a12e4238bc8f" providerId="AD" clId="Web-{C99FAE56-964B-456C-8CF3-7EB4AC9B0333}" dt="2020-03-26T14:01:27.231" v="3203"/>
          <ac:spMkLst>
            <pc:docMk/>
            <pc:sldMk cId="3259792987" sldId="263"/>
            <ac:spMk id="17" creationId="{160CE81C-67DC-489E-BFFB-877C80B854DB}"/>
          </ac:spMkLst>
        </pc:spChg>
        <pc:spChg chg="add del">
          <ac:chgData name="Ivona Dukarić" userId="S::ivona.dukaric@skole.hr::dbfea1bf-5518-499d-ad8a-a12e4238bc8f" providerId="AD" clId="Web-{C99FAE56-964B-456C-8CF3-7EB4AC9B0333}" dt="2020-03-26T14:01:27.199" v="3202"/>
          <ac:spMkLst>
            <pc:docMk/>
            <pc:sldMk cId="3259792987" sldId="263"/>
            <ac:spMk id="18" creationId="{8616AA08-3831-473D-B61B-89484A33CF65}"/>
          </ac:spMkLst>
        </pc:spChg>
        <pc:spChg chg="add del">
          <ac:chgData name="Ivona Dukarić" userId="S::ivona.dukaric@skole.hr::dbfea1bf-5518-499d-ad8a-a12e4238bc8f" providerId="AD" clId="Web-{C99FAE56-964B-456C-8CF3-7EB4AC9B0333}" dt="2020-03-26T14:01:27.199" v="3202"/>
          <ac:spMkLst>
            <pc:docMk/>
            <pc:sldMk cId="3259792987" sldId="263"/>
            <ac:spMk id="20" creationId="{8431B918-3A1C-46BA-9430-CAD97D9DA0FC}"/>
          </ac:spMkLst>
        </pc:spChg>
        <pc:spChg chg="add del">
          <ac:chgData name="Ivona Dukarić" userId="S::ivona.dukaric@skole.hr::dbfea1bf-5518-499d-ad8a-a12e4238bc8f" providerId="AD" clId="Web-{C99FAE56-964B-456C-8CF3-7EB4AC9B0333}" dt="2020-03-26T14:01:27.199" v="3202"/>
          <ac:spMkLst>
            <pc:docMk/>
            <pc:sldMk cId="3259792987" sldId="263"/>
            <ac:spMk id="22" creationId="{8400935A-2F82-4DC4-A4E1-E12EFB8C2738}"/>
          </ac:spMkLst>
        </pc:spChg>
        <pc:spChg chg="add del">
          <ac:chgData name="Ivona Dukarić" userId="S::ivona.dukaric@skole.hr::dbfea1bf-5518-499d-ad8a-a12e4238bc8f" providerId="AD" clId="Web-{C99FAE56-964B-456C-8CF3-7EB4AC9B0333}" dt="2020-03-26T14:01:27.199" v="3202"/>
          <ac:spMkLst>
            <pc:docMk/>
            <pc:sldMk cId="3259792987" sldId="263"/>
            <ac:spMk id="24" creationId="{A3D5D599-1CAE-4C92-B5AE-8E51AF6D47C9}"/>
          </ac:spMkLst>
        </pc:spChg>
        <pc:picChg chg="add mod ord">
          <ac:chgData name="Ivona Dukarić" userId="S::ivona.dukaric@skole.hr::dbfea1bf-5518-499d-ad8a-a12e4238bc8f" providerId="AD" clId="Web-{C99FAE56-964B-456C-8CF3-7EB4AC9B0333}" dt="2020-03-26T14:03:15.918" v="3354" actId="1076"/>
          <ac:picMkLst>
            <pc:docMk/>
            <pc:sldMk cId="3259792987" sldId="263"/>
            <ac:picMk id="5" creationId="{A81D3611-008B-4ACB-8B8F-BED411E82BE1}"/>
          </ac:picMkLst>
        </pc:picChg>
      </pc:sldChg>
      <pc:sldChg chg="addSp delSp modSp new mod setBg">
        <pc:chgData name="Ivona Dukarić" userId="S::ivona.dukaric@skole.hr::dbfea1bf-5518-499d-ad8a-a12e4238bc8f" providerId="AD" clId="Web-{C99FAE56-964B-456C-8CF3-7EB4AC9B0333}" dt="2020-03-26T14:16:31.483" v="3738" actId="20577"/>
        <pc:sldMkLst>
          <pc:docMk/>
          <pc:sldMk cId="635762754" sldId="264"/>
        </pc:sldMkLst>
        <pc:spChg chg="mod">
          <ac:chgData name="Ivona Dukarić" userId="S::ivona.dukaric@skole.hr::dbfea1bf-5518-499d-ad8a-a12e4238bc8f" providerId="AD" clId="Web-{C99FAE56-964B-456C-8CF3-7EB4AC9B0333}" dt="2020-03-26T14:15:17.780" v="3734" actId="20577"/>
          <ac:spMkLst>
            <pc:docMk/>
            <pc:sldMk cId="635762754" sldId="264"/>
            <ac:spMk id="2" creationId="{D85FA260-6DA2-45E3-9C1C-396F670292CC}"/>
          </ac:spMkLst>
        </pc:spChg>
        <pc:spChg chg="del mod">
          <ac:chgData name="Ivona Dukarić" userId="S::ivona.dukaric@skole.hr::dbfea1bf-5518-499d-ad8a-a12e4238bc8f" providerId="AD" clId="Web-{C99FAE56-964B-456C-8CF3-7EB4AC9B0333}" dt="2020-03-26T14:14:30.780" v="3729"/>
          <ac:spMkLst>
            <pc:docMk/>
            <pc:sldMk cId="635762754" sldId="264"/>
            <ac:spMk id="3" creationId="{7971BE97-8128-43AD-AA98-521C0B8AC7EE}"/>
          </ac:spMkLst>
        </pc:spChg>
        <pc:graphicFrameChg chg="add modGraphic">
          <ac:chgData name="Ivona Dukarić" userId="S::ivona.dukaric@skole.hr::dbfea1bf-5518-499d-ad8a-a12e4238bc8f" providerId="AD" clId="Web-{C99FAE56-964B-456C-8CF3-7EB4AC9B0333}" dt="2020-03-26T14:16:31.483" v="3738" actId="20577"/>
          <ac:graphicFrameMkLst>
            <pc:docMk/>
            <pc:sldMk cId="635762754" sldId="264"/>
            <ac:graphicFrameMk id="5" creationId="{DB731F91-40E3-438E-A53B-712DD38BAD5D}"/>
          </ac:graphicFrameMkLst>
        </pc:graphicFrameChg>
      </pc:sldChg>
      <pc:sldMasterChg chg="add del addSldLayout delSldLayout">
        <pc:chgData name="Ivona Dukarić" userId="S::ivona.dukaric@skole.hr::dbfea1bf-5518-499d-ad8a-a12e4238bc8f" providerId="AD" clId="Web-{C99FAE56-964B-456C-8CF3-7EB4AC9B0333}" dt="2020-03-26T12:49:51.952" v="48"/>
        <pc:sldMasterMkLst>
          <pc:docMk/>
          <pc:sldMasterMk cId="2460954070" sldId="2147483660"/>
        </pc:sldMasterMkLst>
        <pc:sldLayoutChg chg="add del">
          <pc:chgData name="Ivona Dukarić" userId="S::ivona.dukaric@skole.hr::dbfea1bf-5518-499d-ad8a-a12e4238bc8f" providerId="AD" clId="Web-{C99FAE56-964B-456C-8CF3-7EB4AC9B0333}" dt="2020-03-26T12:49:51.952" v="48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49:51.952" v="48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49:51.952" v="48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49:51.952" v="48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49:51.952" v="48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49:51.952" v="48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49:51.952" v="48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49:51.952" v="48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49:51.952" v="48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49:51.952" v="48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49:51.952" v="48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">
        <pc:chgData name="Ivona Dukarić" userId="S::ivona.dukaric@skole.hr::dbfea1bf-5518-499d-ad8a-a12e4238bc8f" providerId="AD" clId="Web-{C99FAE56-964B-456C-8CF3-7EB4AC9B0333}" dt="2020-03-26T12:50:18.014" v="53"/>
        <pc:sldMasterMkLst>
          <pc:docMk/>
          <pc:sldMasterMk cId="1869095315" sldId="2147483698"/>
        </pc:sldMasterMkLst>
        <pc:sldLayoutChg chg="add del">
          <pc:chgData name="Ivona Dukarić" userId="S::ivona.dukaric@skole.hr::dbfea1bf-5518-499d-ad8a-a12e4238bc8f" providerId="AD" clId="Web-{C99FAE56-964B-456C-8CF3-7EB4AC9B0333}" dt="2020-03-26T12:50:18.014" v="53"/>
          <pc:sldLayoutMkLst>
            <pc:docMk/>
            <pc:sldMasterMk cId="1869095315" sldId="2147483698"/>
            <pc:sldLayoutMk cId="263166722" sldId="2147483687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50:18.014" v="53"/>
          <pc:sldLayoutMkLst>
            <pc:docMk/>
            <pc:sldMasterMk cId="1869095315" sldId="2147483698"/>
            <pc:sldLayoutMk cId="1185477701" sldId="2147483688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50:18.014" v="53"/>
          <pc:sldLayoutMkLst>
            <pc:docMk/>
            <pc:sldMasterMk cId="1869095315" sldId="2147483698"/>
            <pc:sldLayoutMk cId="2623272841" sldId="2147483689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50:18.014" v="53"/>
          <pc:sldLayoutMkLst>
            <pc:docMk/>
            <pc:sldMasterMk cId="1869095315" sldId="2147483698"/>
            <pc:sldLayoutMk cId="110033746" sldId="2147483690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50:18.014" v="53"/>
          <pc:sldLayoutMkLst>
            <pc:docMk/>
            <pc:sldMasterMk cId="1869095315" sldId="2147483698"/>
            <pc:sldLayoutMk cId="3579934684" sldId="2147483691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50:18.014" v="53"/>
          <pc:sldLayoutMkLst>
            <pc:docMk/>
            <pc:sldMasterMk cId="1869095315" sldId="2147483698"/>
            <pc:sldLayoutMk cId="2365963761" sldId="2147483692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50:18.014" v="53"/>
          <pc:sldLayoutMkLst>
            <pc:docMk/>
            <pc:sldMasterMk cId="1869095315" sldId="2147483698"/>
            <pc:sldLayoutMk cId="862877533" sldId="2147483693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50:18.014" v="53"/>
          <pc:sldLayoutMkLst>
            <pc:docMk/>
            <pc:sldMasterMk cId="1869095315" sldId="2147483698"/>
            <pc:sldLayoutMk cId="2289865452" sldId="2147483694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50:18.014" v="53"/>
          <pc:sldLayoutMkLst>
            <pc:docMk/>
            <pc:sldMasterMk cId="1869095315" sldId="2147483698"/>
            <pc:sldLayoutMk cId="1864237488" sldId="2147483695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50:18.014" v="53"/>
          <pc:sldLayoutMkLst>
            <pc:docMk/>
            <pc:sldMasterMk cId="1869095315" sldId="2147483698"/>
            <pc:sldLayoutMk cId="1529996134" sldId="2147483696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50:18.014" v="53"/>
          <pc:sldLayoutMkLst>
            <pc:docMk/>
            <pc:sldMasterMk cId="1869095315" sldId="2147483698"/>
            <pc:sldLayoutMk cId="3203436304" sldId="2147483697"/>
          </pc:sldLayoutMkLst>
        </pc:sldLayoutChg>
      </pc:sldMasterChg>
      <pc:sldMasterChg chg="add del addSldLayout delSldLayout">
        <pc:chgData name="Ivona Dukarić" userId="S::ivona.dukaric@skole.hr::dbfea1bf-5518-499d-ad8a-a12e4238bc8f" providerId="AD" clId="Web-{C99FAE56-964B-456C-8CF3-7EB4AC9B0333}" dt="2020-03-26T12:50:17.936" v="52"/>
        <pc:sldMasterMkLst>
          <pc:docMk/>
          <pc:sldMasterMk cId="3372811899" sldId="2147483699"/>
        </pc:sldMasterMkLst>
        <pc:sldLayoutChg chg="add del">
          <pc:chgData name="Ivona Dukarić" userId="S::ivona.dukaric@skole.hr::dbfea1bf-5518-499d-ad8a-a12e4238bc8f" providerId="AD" clId="Web-{C99FAE56-964B-456C-8CF3-7EB4AC9B0333}" dt="2020-03-26T12:50:17.936" v="52"/>
          <pc:sldLayoutMkLst>
            <pc:docMk/>
            <pc:sldMasterMk cId="3372811899" sldId="2147483699"/>
            <pc:sldLayoutMk cId="3727451613" sldId="2147483700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50:17.936" v="52"/>
          <pc:sldLayoutMkLst>
            <pc:docMk/>
            <pc:sldMasterMk cId="3372811899" sldId="2147483699"/>
            <pc:sldLayoutMk cId="3974556334" sldId="2147483701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50:17.936" v="52"/>
          <pc:sldLayoutMkLst>
            <pc:docMk/>
            <pc:sldMasterMk cId="3372811899" sldId="2147483699"/>
            <pc:sldLayoutMk cId="127362732" sldId="2147483702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50:17.936" v="52"/>
          <pc:sldLayoutMkLst>
            <pc:docMk/>
            <pc:sldMasterMk cId="3372811899" sldId="2147483699"/>
            <pc:sldLayoutMk cId="4030551994" sldId="2147483703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50:17.936" v="52"/>
          <pc:sldLayoutMkLst>
            <pc:docMk/>
            <pc:sldMasterMk cId="3372811899" sldId="2147483699"/>
            <pc:sldLayoutMk cId="242851177" sldId="2147483704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50:17.936" v="52"/>
          <pc:sldLayoutMkLst>
            <pc:docMk/>
            <pc:sldMasterMk cId="3372811899" sldId="2147483699"/>
            <pc:sldLayoutMk cId="2758549595" sldId="2147483705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50:17.936" v="52"/>
          <pc:sldLayoutMkLst>
            <pc:docMk/>
            <pc:sldMasterMk cId="3372811899" sldId="2147483699"/>
            <pc:sldLayoutMk cId="910214272" sldId="2147483706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50:17.936" v="52"/>
          <pc:sldLayoutMkLst>
            <pc:docMk/>
            <pc:sldMasterMk cId="3372811899" sldId="2147483699"/>
            <pc:sldLayoutMk cId="1122564252" sldId="2147483707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50:17.936" v="52"/>
          <pc:sldLayoutMkLst>
            <pc:docMk/>
            <pc:sldMasterMk cId="3372811899" sldId="2147483699"/>
            <pc:sldLayoutMk cId="1901418565" sldId="2147483708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50:17.936" v="52"/>
          <pc:sldLayoutMkLst>
            <pc:docMk/>
            <pc:sldMasterMk cId="3372811899" sldId="2147483699"/>
            <pc:sldLayoutMk cId="862647304" sldId="2147483709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50:17.936" v="52"/>
          <pc:sldLayoutMkLst>
            <pc:docMk/>
            <pc:sldMasterMk cId="3372811899" sldId="2147483699"/>
            <pc:sldLayoutMk cId="2159330402" sldId="2147483710"/>
          </pc:sldLayoutMkLst>
        </pc:sldLayoutChg>
      </pc:sldMasterChg>
      <pc:sldMasterChg chg="add del addSldLayout delSldLayout">
        <pc:chgData name="Ivona Dukarić" userId="S::ivona.dukaric@skole.hr::dbfea1bf-5518-499d-ad8a-a12e4238bc8f" providerId="AD" clId="Web-{C99FAE56-964B-456C-8CF3-7EB4AC9B0333}" dt="2020-03-26T12:49:51.874" v="47"/>
        <pc:sldMasterMkLst>
          <pc:docMk/>
          <pc:sldMasterMk cId="703617817" sldId="2147483711"/>
        </pc:sldMasterMkLst>
        <pc:sldLayoutChg chg="add del">
          <pc:chgData name="Ivona Dukarić" userId="S::ivona.dukaric@skole.hr::dbfea1bf-5518-499d-ad8a-a12e4238bc8f" providerId="AD" clId="Web-{C99FAE56-964B-456C-8CF3-7EB4AC9B0333}" dt="2020-03-26T12:49:51.874" v="47"/>
          <pc:sldLayoutMkLst>
            <pc:docMk/>
            <pc:sldMasterMk cId="703617817" sldId="2147483711"/>
            <pc:sldLayoutMk cId="2907007907" sldId="2147483700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49:51.874" v="47"/>
          <pc:sldLayoutMkLst>
            <pc:docMk/>
            <pc:sldMasterMk cId="703617817" sldId="2147483711"/>
            <pc:sldLayoutMk cId="876432368" sldId="2147483701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49:51.874" v="47"/>
          <pc:sldLayoutMkLst>
            <pc:docMk/>
            <pc:sldMasterMk cId="703617817" sldId="2147483711"/>
            <pc:sldLayoutMk cId="701613626" sldId="2147483702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49:51.874" v="47"/>
          <pc:sldLayoutMkLst>
            <pc:docMk/>
            <pc:sldMasterMk cId="703617817" sldId="2147483711"/>
            <pc:sldLayoutMk cId="1120109731" sldId="2147483703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49:51.874" v="47"/>
          <pc:sldLayoutMkLst>
            <pc:docMk/>
            <pc:sldMasterMk cId="703617817" sldId="2147483711"/>
            <pc:sldLayoutMk cId="685605063" sldId="2147483704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49:51.874" v="47"/>
          <pc:sldLayoutMkLst>
            <pc:docMk/>
            <pc:sldMasterMk cId="703617817" sldId="2147483711"/>
            <pc:sldLayoutMk cId="117785297" sldId="2147483705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49:51.874" v="47"/>
          <pc:sldLayoutMkLst>
            <pc:docMk/>
            <pc:sldMasterMk cId="703617817" sldId="2147483711"/>
            <pc:sldLayoutMk cId="4220873631" sldId="2147483706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49:51.874" v="47"/>
          <pc:sldLayoutMkLst>
            <pc:docMk/>
            <pc:sldMasterMk cId="703617817" sldId="2147483711"/>
            <pc:sldLayoutMk cId="1370714396" sldId="2147483707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49:51.874" v="47"/>
          <pc:sldLayoutMkLst>
            <pc:docMk/>
            <pc:sldMasterMk cId="703617817" sldId="2147483711"/>
            <pc:sldLayoutMk cId="2849471898" sldId="2147483708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49:51.874" v="47"/>
          <pc:sldLayoutMkLst>
            <pc:docMk/>
            <pc:sldMasterMk cId="703617817" sldId="2147483711"/>
            <pc:sldLayoutMk cId="1530882111" sldId="2147483709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49:51.874" v="47"/>
          <pc:sldLayoutMkLst>
            <pc:docMk/>
            <pc:sldMasterMk cId="703617817" sldId="2147483711"/>
            <pc:sldLayoutMk cId="3365708171" sldId="2147483710"/>
          </pc:sldLayoutMkLst>
        </pc:sldLayoutChg>
      </pc:sldMasterChg>
      <pc:sldMasterChg chg="add del addSldLayout delSldLayout">
        <pc:chgData name="Ivona Dukarić" userId="S::ivona.dukaric@skole.hr::dbfea1bf-5518-499d-ad8a-a12e4238bc8f" providerId="AD" clId="Web-{C99FAE56-964B-456C-8CF3-7EB4AC9B0333}" dt="2020-03-26T12:51:16.858" v="77"/>
        <pc:sldMasterMkLst>
          <pc:docMk/>
          <pc:sldMasterMk cId="1869095315" sldId="2147483762"/>
        </pc:sldMasterMkLst>
        <pc:sldLayoutChg chg="add del">
          <pc:chgData name="Ivona Dukarić" userId="S::ivona.dukaric@skole.hr::dbfea1bf-5518-499d-ad8a-a12e4238bc8f" providerId="AD" clId="Web-{C99FAE56-964B-456C-8CF3-7EB4AC9B0333}" dt="2020-03-26T12:51:16.858" v="77"/>
          <pc:sldLayoutMkLst>
            <pc:docMk/>
            <pc:sldMasterMk cId="1869095315" sldId="2147483762"/>
            <pc:sldLayoutMk cId="263166722" sldId="2147483751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51:16.858" v="77"/>
          <pc:sldLayoutMkLst>
            <pc:docMk/>
            <pc:sldMasterMk cId="1869095315" sldId="2147483762"/>
            <pc:sldLayoutMk cId="1185477701" sldId="2147483752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51:16.858" v="77"/>
          <pc:sldLayoutMkLst>
            <pc:docMk/>
            <pc:sldMasterMk cId="1869095315" sldId="2147483762"/>
            <pc:sldLayoutMk cId="2623272841" sldId="2147483753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51:16.858" v="77"/>
          <pc:sldLayoutMkLst>
            <pc:docMk/>
            <pc:sldMasterMk cId="1869095315" sldId="2147483762"/>
            <pc:sldLayoutMk cId="110033746" sldId="2147483754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51:16.858" v="77"/>
          <pc:sldLayoutMkLst>
            <pc:docMk/>
            <pc:sldMasterMk cId="1869095315" sldId="2147483762"/>
            <pc:sldLayoutMk cId="3579934684" sldId="2147483755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51:16.858" v="77"/>
          <pc:sldLayoutMkLst>
            <pc:docMk/>
            <pc:sldMasterMk cId="1869095315" sldId="2147483762"/>
            <pc:sldLayoutMk cId="2365963761" sldId="2147483756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51:16.858" v="77"/>
          <pc:sldLayoutMkLst>
            <pc:docMk/>
            <pc:sldMasterMk cId="1869095315" sldId="2147483762"/>
            <pc:sldLayoutMk cId="862877533" sldId="2147483757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51:16.858" v="77"/>
          <pc:sldLayoutMkLst>
            <pc:docMk/>
            <pc:sldMasterMk cId="1869095315" sldId="2147483762"/>
            <pc:sldLayoutMk cId="2289865452" sldId="2147483758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51:16.858" v="77"/>
          <pc:sldLayoutMkLst>
            <pc:docMk/>
            <pc:sldMasterMk cId="1869095315" sldId="2147483762"/>
            <pc:sldLayoutMk cId="1864237488" sldId="2147483759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51:16.858" v="77"/>
          <pc:sldLayoutMkLst>
            <pc:docMk/>
            <pc:sldMasterMk cId="1869095315" sldId="2147483762"/>
            <pc:sldLayoutMk cId="1529996134" sldId="2147483760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51:16.858" v="77"/>
          <pc:sldLayoutMkLst>
            <pc:docMk/>
            <pc:sldMasterMk cId="1869095315" sldId="2147483762"/>
            <pc:sldLayoutMk cId="3203436304" sldId="2147483761"/>
          </pc:sldLayoutMkLst>
        </pc:sldLayoutChg>
      </pc:sldMasterChg>
      <pc:sldMasterChg chg="add del addSldLayout delSldLayout">
        <pc:chgData name="Ivona Dukarić" userId="S::ivona.dukaric@skole.hr::dbfea1bf-5518-499d-ad8a-a12e4238bc8f" providerId="AD" clId="Web-{C99FAE56-964B-456C-8CF3-7EB4AC9B0333}" dt="2020-03-26T12:52:57.702" v="84"/>
        <pc:sldMasterMkLst>
          <pc:docMk/>
          <pc:sldMasterMk cId="1999596661" sldId="2147483786"/>
        </pc:sldMasterMkLst>
        <pc:sldLayoutChg chg="add del">
          <pc:chgData name="Ivona Dukarić" userId="S::ivona.dukaric@skole.hr::dbfea1bf-5518-499d-ad8a-a12e4238bc8f" providerId="AD" clId="Web-{C99FAE56-964B-456C-8CF3-7EB4AC9B0333}" dt="2020-03-26T12:52:57.702" v="84"/>
          <pc:sldLayoutMkLst>
            <pc:docMk/>
            <pc:sldMasterMk cId="1999596661" sldId="2147483786"/>
            <pc:sldLayoutMk cId="2757881965" sldId="2147483775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52:57.702" v="84"/>
          <pc:sldLayoutMkLst>
            <pc:docMk/>
            <pc:sldMasterMk cId="1999596661" sldId="2147483786"/>
            <pc:sldLayoutMk cId="3456064349" sldId="2147483776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52:57.702" v="84"/>
          <pc:sldLayoutMkLst>
            <pc:docMk/>
            <pc:sldMasterMk cId="1999596661" sldId="2147483786"/>
            <pc:sldLayoutMk cId="1702915483" sldId="2147483777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52:57.702" v="84"/>
          <pc:sldLayoutMkLst>
            <pc:docMk/>
            <pc:sldMasterMk cId="1999596661" sldId="2147483786"/>
            <pc:sldLayoutMk cId="1409600352" sldId="2147483778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52:57.702" v="84"/>
          <pc:sldLayoutMkLst>
            <pc:docMk/>
            <pc:sldMasterMk cId="1999596661" sldId="2147483786"/>
            <pc:sldLayoutMk cId="472528895" sldId="2147483779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52:57.702" v="84"/>
          <pc:sldLayoutMkLst>
            <pc:docMk/>
            <pc:sldMasterMk cId="1999596661" sldId="2147483786"/>
            <pc:sldLayoutMk cId="1133861249" sldId="2147483780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52:57.702" v="84"/>
          <pc:sldLayoutMkLst>
            <pc:docMk/>
            <pc:sldMasterMk cId="1999596661" sldId="2147483786"/>
            <pc:sldLayoutMk cId="3247875252" sldId="2147483781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52:57.702" v="84"/>
          <pc:sldLayoutMkLst>
            <pc:docMk/>
            <pc:sldMasterMk cId="1999596661" sldId="2147483786"/>
            <pc:sldLayoutMk cId="1630478930" sldId="2147483782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52:57.702" v="84"/>
          <pc:sldLayoutMkLst>
            <pc:docMk/>
            <pc:sldMasterMk cId="1999596661" sldId="2147483786"/>
            <pc:sldLayoutMk cId="1593614260" sldId="2147483783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52:57.702" v="84"/>
          <pc:sldLayoutMkLst>
            <pc:docMk/>
            <pc:sldMasterMk cId="1999596661" sldId="2147483786"/>
            <pc:sldLayoutMk cId="302105663" sldId="2147483784"/>
          </pc:sldLayoutMkLst>
        </pc:sldLayoutChg>
        <pc:sldLayoutChg chg="add del">
          <pc:chgData name="Ivona Dukarić" userId="S::ivona.dukaric@skole.hr::dbfea1bf-5518-499d-ad8a-a12e4238bc8f" providerId="AD" clId="Web-{C99FAE56-964B-456C-8CF3-7EB4AC9B0333}" dt="2020-03-26T12:52:57.702" v="84"/>
          <pc:sldLayoutMkLst>
            <pc:docMk/>
            <pc:sldMasterMk cId="1999596661" sldId="2147483786"/>
            <pc:sldLayoutMk cId="203392897" sldId="2147483785"/>
          </pc:sldLayoutMkLst>
        </pc:sldLayoutChg>
      </pc:sldMasterChg>
      <pc:sldMasterChg chg="add addSldLayout">
        <pc:chgData name="Ivona Dukarić" userId="S::ivona.dukaric@skole.hr::dbfea1bf-5518-499d-ad8a-a12e4238bc8f" providerId="AD" clId="Web-{C99FAE56-964B-456C-8CF3-7EB4AC9B0333}" dt="2020-03-26T12:52:57.702" v="84"/>
        <pc:sldMasterMkLst>
          <pc:docMk/>
          <pc:sldMasterMk cId="610248519" sldId="2147483896"/>
        </pc:sldMasterMkLst>
        <pc:sldLayoutChg chg="add">
          <pc:chgData name="Ivona Dukarić" userId="S::ivona.dukaric@skole.hr::dbfea1bf-5518-499d-ad8a-a12e4238bc8f" providerId="AD" clId="Web-{C99FAE56-964B-456C-8CF3-7EB4AC9B0333}" dt="2020-03-26T12:52:57.702" v="84"/>
          <pc:sldLayoutMkLst>
            <pc:docMk/>
            <pc:sldMasterMk cId="610248519" sldId="2147483896"/>
            <pc:sldLayoutMk cId="1485926128" sldId="2147483884"/>
          </pc:sldLayoutMkLst>
        </pc:sldLayoutChg>
        <pc:sldLayoutChg chg="add">
          <pc:chgData name="Ivona Dukarić" userId="S::ivona.dukaric@skole.hr::dbfea1bf-5518-499d-ad8a-a12e4238bc8f" providerId="AD" clId="Web-{C99FAE56-964B-456C-8CF3-7EB4AC9B0333}" dt="2020-03-26T12:52:57.702" v="84"/>
          <pc:sldLayoutMkLst>
            <pc:docMk/>
            <pc:sldMasterMk cId="610248519" sldId="2147483896"/>
            <pc:sldLayoutMk cId="1360783857" sldId="2147483885"/>
          </pc:sldLayoutMkLst>
        </pc:sldLayoutChg>
        <pc:sldLayoutChg chg="add">
          <pc:chgData name="Ivona Dukarić" userId="S::ivona.dukaric@skole.hr::dbfea1bf-5518-499d-ad8a-a12e4238bc8f" providerId="AD" clId="Web-{C99FAE56-964B-456C-8CF3-7EB4AC9B0333}" dt="2020-03-26T12:52:57.702" v="84"/>
          <pc:sldLayoutMkLst>
            <pc:docMk/>
            <pc:sldMasterMk cId="610248519" sldId="2147483896"/>
            <pc:sldLayoutMk cId="4226871442" sldId="2147483886"/>
          </pc:sldLayoutMkLst>
        </pc:sldLayoutChg>
        <pc:sldLayoutChg chg="add">
          <pc:chgData name="Ivona Dukarić" userId="S::ivona.dukaric@skole.hr::dbfea1bf-5518-499d-ad8a-a12e4238bc8f" providerId="AD" clId="Web-{C99FAE56-964B-456C-8CF3-7EB4AC9B0333}" dt="2020-03-26T12:52:57.702" v="84"/>
          <pc:sldLayoutMkLst>
            <pc:docMk/>
            <pc:sldMasterMk cId="610248519" sldId="2147483896"/>
            <pc:sldLayoutMk cId="1038619214" sldId="2147483887"/>
          </pc:sldLayoutMkLst>
        </pc:sldLayoutChg>
        <pc:sldLayoutChg chg="add">
          <pc:chgData name="Ivona Dukarić" userId="S::ivona.dukaric@skole.hr::dbfea1bf-5518-499d-ad8a-a12e4238bc8f" providerId="AD" clId="Web-{C99FAE56-964B-456C-8CF3-7EB4AC9B0333}" dt="2020-03-26T12:52:57.702" v="84"/>
          <pc:sldLayoutMkLst>
            <pc:docMk/>
            <pc:sldMasterMk cId="610248519" sldId="2147483896"/>
            <pc:sldLayoutMk cId="160755334" sldId="2147483888"/>
          </pc:sldLayoutMkLst>
        </pc:sldLayoutChg>
        <pc:sldLayoutChg chg="add">
          <pc:chgData name="Ivona Dukarić" userId="S::ivona.dukaric@skole.hr::dbfea1bf-5518-499d-ad8a-a12e4238bc8f" providerId="AD" clId="Web-{C99FAE56-964B-456C-8CF3-7EB4AC9B0333}" dt="2020-03-26T12:52:57.702" v="84"/>
          <pc:sldLayoutMkLst>
            <pc:docMk/>
            <pc:sldMasterMk cId="610248519" sldId="2147483896"/>
            <pc:sldLayoutMk cId="3315527767" sldId="2147483889"/>
          </pc:sldLayoutMkLst>
        </pc:sldLayoutChg>
        <pc:sldLayoutChg chg="add">
          <pc:chgData name="Ivona Dukarić" userId="S::ivona.dukaric@skole.hr::dbfea1bf-5518-499d-ad8a-a12e4238bc8f" providerId="AD" clId="Web-{C99FAE56-964B-456C-8CF3-7EB4AC9B0333}" dt="2020-03-26T12:52:57.702" v="84"/>
          <pc:sldLayoutMkLst>
            <pc:docMk/>
            <pc:sldMasterMk cId="610248519" sldId="2147483896"/>
            <pc:sldLayoutMk cId="2237000703" sldId="2147483890"/>
          </pc:sldLayoutMkLst>
        </pc:sldLayoutChg>
        <pc:sldLayoutChg chg="add">
          <pc:chgData name="Ivona Dukarić" userId="S::ivona.dukaric@skole.hr::dbfea1bf-5518-499d-ad8a-a12e4238bc8f" providerId="AD" clId="Web-{C99FAE56-964B-456C-8CF3-7EB4AC9B0333}" dt="2020-03-26T12:52:57.702" v="84"/>
          <pc:sldLayoutMkLst>
            <pc:docMk/>
            <pc:sldMasterMk cId="610248519" sldId="2147483896"/>
            <pc:sldLayoutMk cId="315295968" sldId="2147483891"/>
          </pc:sldLayoutMkLst>
        </pc:sldLayoutChg>
        <pc:sldLayoutChg chg="add">
          <pc:chgData name="Ivona Dukarić" userId="S::ivona.dukaric@skole.hr::dbfea1bf-5518-499d-ad8a-a12e4238bc8f" providerId="AD" clId="Web-{C99FAE56-964B-456C-8CF3-7EB4AC9B0333}" dt="2020-03-26T12:52:57.702" v="84"/>
          <pc:sldLayoutMkLst>
            <pc:docMk/>
            <pc:sldMasterMk cId="610248519" sldId="2147483896"/>
            <pc:sldLayoutMk cId="2640863089" sldId="2147483892"/>
          </pc:sldLayoutMkLst>
        </pc:sldLayoutChg>
        <pc:sldLayoutChg chg="add">
          <pc:chgData name="Ivona Dukarić" userId="S::ivona.dukaric@skole.hr::dbfea1bf-5518-499d-ad8a-a12e4238bc8f" providerId="AD" clId="Web-{C99FAE56-964B-456C-8CF3-7EB4AC9B0333}" dt="2020-03-26T12:52:57.702" v="84"/>
          <pc:sldLayoutMkLst>
            <pc:docMk/>
            <pc:sldMasterMk cId="610248519" sldId="2147483896"/>
            <pc:sldLayoutMk cId="2621506813" sldId="2147483893"/>
          </pc:sldLayoutMkLst>
        </pc:sldLayoutChg>
        <pc:sldLayoutChg chg="add">
          <pc:chgData name="Ivona Dukarić" userId="S::ivona.dukaric@skole.hr::dbfea1bf-5518-499d-ad8a-a12e4238bc8f" providerId="AD" clId="Web-{C99FAE56-964B-456C-8CF3-7EB4AC9B0333}" dt="2020-03-26T12:52:57.702" v="84"/>
          <pc:sldLayoutMkLst>
            <pc:docMk/>
            <pc:sldMasterMk cId="610248519" sldId="2147483896"/>
            <pc:sldLayoutMk cId="2082760414" sldId="2147483894"/>
          </pc:sldLayoutMkLst>
        </pc:sldLayoutChg>
        <pc:sldLayoutChg chg="add">
          <pc:chgData name="Ivona Dukarić" userId="S::ivona.dukaric@skole.hr::dbfea1bf-5518-499d-ad8a-a12e4238bc8f" providerId="AD" clId="Web-{C99FAE56-964B-456C-8CF3-7EB4AC9B0333}" dt="2020-03-26T12:52:57.702" v="84"/>
          <pc:sldLayoutMkLst>
            <pc:docMk/>
            <pc:sldMasterMk cId="610248519" sldId="2147483896"/>
            <pc:sldLayoutMk cId="1581984375" sldId="2147483895"/>
          </pc:sldLayoutMkLst>
        </pc:sldLayoutChg>
      </pc:sldMasterChg>
      <pc:sldMasterChg chg="add addSldLayout">
        <pc:chgData name="Ivona Dukarić" userId="S::ivona.dukaric@skole.hr::dbfea1bf-5518-499d-ad8a-a12e4238bc8f" providerId="AD" clId="Web-{C99FAE56-964B-456C-8CF3-7EB4AC9B0333}" dt="2020-03-26T12:55:45.422" v="135"/>
        <pc:sldMasterMkLst>
          <pc:docMk/>
          <pc:sldMasterMk cId="1362763992" sldId="2147483897"/>
        </pc:sldMasterMkLst>
        <pc:sldLayoutChg chg="add">
          <pc:chgData name="Ivona Dukarić" userId="S::ivona.dukaric@skole.hr::dbfea1bf-5518-499d-ad8a-a12e4238bc8f" providerId="AD" clId="Web-{C99FAE56-964B-456C-8CF3-7EB4AC9B0333}" dt="2020-03-26T12:55:45.422" v="135"/>
          <pc:sldLayoutMkLst>
            <pc:docMk/>
            <pc:sldMasterMk cId="1362763992" sldId="2147483897"/>
            <pc:sldLayoutMk cId="3571939202" sldId="2147483898"/>
          </pc:sldLayoutMkLst>
        </pc:sldLayoutChg>
        <pc:sldLayoutChg chg="add">
          <pc:chgData name="Ivona Dukarić" userId="S::ivona.dukaric@skole.hr::dbfea1bf-5518-499d-ad8a-a12e4238bc8f" providerId="AD" clId="Web-{C99FAE56-964B-456C-8CF3-7EB4AC9B0333}" dt="2020-03-26T12:55:45.422" v="135"/>
          <pc:sldLayoutMkLst>
            <pc:docMk/>
            <pc:sldMasterMk cId="1362763992" sldId="2147483897"/>
            <pc:sldLayoutMk cId="218856252" sldId="2147483899"/>
          </pc:sldLayoutMkLst>
        </pc:sldLayoutChg>
        <pc:sldLayoutChg chg="add">
          <pc:chgData name="Ivona Dukarić" userId="S::ivona.dukaric@skole.hr::dbfea1bf-5518-499d-ad8a-a12e4238bc8f" providerId="AD" clId="Web-{C99FAE56-964B-456C-8CF3-7EB4AC9B0333}" dt="2020-03-26T12:55:45.422" v="135"/>
          <pc:sldLayoutMkLst>
            <pc:docMk/>
            <pc:sldMasterMk cId="1362763992" sldId="2147483897"/>
            <pc:sldLayoutMk cId="2606315824" sldId="2147483900"/>
          </pc:sldLayoutMkLst>
        </pc:sldLayoutChg>
        <pc:sldLayoutChg chg="add">
          <pc:chgData name="Ivona Dukarić" userId="S::ivona.dukaric@skole.hr::dbfea1bf-5518-499d-ad8a-a12e4238bc8f" providerId="AD" clId="Web-{C99FAE56-964B-456C-8CF3-7EB4AC9B0333}" dt="2020-03-26T12:55:45.422" v="135"/>
          <pc:sldLayoutMkLst>
            <pc:docMk/>
            <pc:sldMasterMk cId="1362763992" sldId="2147483897"/>
            <pc:sldLayoutMk cId="1702044015" sldId="2147483901"/>
          </pc:sldLayoutMkLst>
        </pc:sldLayoutChg>
        <pc:sldLayoutChg chg="add">
          <pc:chgData name="Ivona Dukarić" userId="S::ivona.dukaric@skole.hr::dbfea1bf-5518-499d-ad8a-a12e4238bc8f" providerId="AD" clId="Web-{C99FAE56-964B-456C-8CF3-7EB4AC9B0333}" dt="2020-03-26T12:55:45.422" v="135"/>
          <pc:sldLayoutMkLst>
            <pc:docMk/>
            <pc:sldMasterMk cId="1362763992" sldId="2147483897"/>
            <pc:sldLayoutMk cId="3860194655" sldId="2147483902"/>
          </pc:sldLayoutMkLst>
        </pc:sldLayoutChg>
        <pc:sldLayoutChg chg="add">
          <pc:chgData name="Ivona Dukarić" userId="S::ivona.dukaric@skole.hr::dbfea1bf-5518-499d-ad8a-a12e4238bc8f" providerId="AD" clId="Web-{C99FAE56-964B-456C-8CF3-7EB4AC9B0333}" dt="2020-03-26T12:55:45.422" v="135"/>
          <pc:sldLayoutMkLst>
            <pc:docMk/>
            <pc:sldMasterMk cId="1362763992" sldId="2147483897"/>
            <pc:sldLayoutMk cId="87525225" sldId="2147483903"/>
          </pc:sldLayoutMkLst>
        </pc:sldLayoutChg>
        <pc:sldLayoutChg chg="add">
          <pc:chgData name="Ivona Dukarić" userId="S::ivona.dukaric@skole.hr::dbfea1bf-5518-499d-ad8a-a12e4238bc8f" providerId="AD" clId="Web-{C99FAE56-964B-456C-8CF3-7EB4AC9B0333}" dt="2020-03-26T12:55:45.422" v="135"/>
          <pc:sldLayoutMkLst>
            <pc:docMk/>
            <pc:sldMasterMk cId="1362763992" sldId="2147483897"/>
            <pc:sldLayoutMk cId="1067813942" sldId="2147483904"/>
          </pc:sldLayoutMkLst>
        </pc:sldLayoutChg>
        <pc:sldLayoutChg chg="add">
          <pc:chgData name="Ivona Dukarić" userId="S::ivona.dukaric@skole.hr::dbfea1bf-5518-499d-ad8a-a12e4238bc8f" providerId="AD" clId="Web-{C99FAE56-964B-456C-8CF3-7EB4AC9B0333}" dt="2020-03-26T12:55:45.422" v="135"/>
          <pc:sldLayoutMkLst>
            <pc:docMk/>
            <pc:sldMasterMk cId="1362763992" sldId="2147483897"/>
            <pc:sldLayoutMk cId="2376539171" sldId="2147483905"/>
          </pc:sldLayoutMkLst>
        </pc:sldLayoutChg>
        <pc:sldLayoutChg chg="add">
          <pc:chgData name="Ivona Dukarić" userId="S::ivona.dukaric@skole.hr::dbfea1bf-5518-499d-ad8a-a12e4238bc8f" providerId="AD" clId="Web-{C99FAE56-964B-456C-8CF3-7EB4AC9B0333}" dt="2020-03-26T12:55:45.422" v="135"/>
          <pc:sldLayoutMkLst>
            <pc:docMk/>
            <pc:sldMasterMk cId="1362763992" sldId="2147483897"/>
            <pc:sldLayoutMk cId="197574054" sldId="2147483906"/>
          </pc:sldLayoutMkLst>
        </pc:sldLayoutChg>
        <pc:sldLayoutChg chg="add">
          <pc:chgData name="Ivona Dukarić" userId="S::ivona.dukaric@skole.hr::dbfea1bf-5518-499d-ad8a-a12e4238bc8f" providerId="AD" clId="Web-{C99FAE56-964B-456C-8CF3-7EB4AC9B0333}" dt="2020-03-26T12:55:45.422" v="135"/>
          <pc:sldLayoutMkLst>
            <pc:docMk/>
            <pc:sldMasterMk cId="1362763992" sldId="2147483897"/>
            <pc:sldLayoutMk cId="597552062" sldId="2147483907"/>
          </pc:sldLayoutMkLst>
        </pc:sldLayoutChg>
        <pc:sldLayoutChg chg="add">
          <pc:chgData name="Ivona Dukarić" userId="S::ivona.dukaric@skole.hr::dbfea1bf-5518-499d-ad8a-a12e4238bc8f" providerId="AD" clId="Web-{C99FAE56-964B-456C-8CF3-7EB4AC9B0333}" dt="2020-03-26T12:55:45.422" v="135"/>
          <pc:sldLayoutMkLst>
            <pc:docMk/>
            <pc:sldMasterMk cId="1362763992" sldId="2147483897"/>
            <pc:sldLayoutMk cId="1177576872" sldId="2147483908"/>
          </pc:sldLayoutMkLst>
        </pc:sldLayoutChg>
      </pc:sldMasterChg>
    </pc:docChg>
  </pc:docChgLst>
  <pc:docChgLst>
    <pc:chgData name="Ivona Dukarić" userId="S::ivona.dukaric@skole.hr::dbfea1bf-5518-499d-ad8a-a12e4238bc8f" providerId="AD" clId="Web-{6256E773-5F53-E287-8E76-DEFF55616DD1}"/>
    <pc:docChg chg="addSld delSld modSld">
      <pc:chgData name="Ivona Dukarić" userId="S::ivona.dukaric@skole.hr::dbfea1bf-5518-499d-ad8a-a12e4238bc8f" providerId="AD" clId="Web-{6256E773-5F53-E287-8E76-DEFF55616DD1}" dt="2020-03-26T15:22:02.534" v="30" actId="1076"/>
      <pc:docMkLst>
        <pc:docMk/>
      </pc:docMkLst>
      <pc:sldChg chg="del">
        <pc:chgData name="Ivona Dukarić" userId="S::ivona.dukaric@skole.hr::dbfea1bf-5518-499d-ad8a-a12e4238bc8f" providerId="AD" clId="Web-{6256E773-5F53-E287-8E76-DEFF55616DD1}" dt="2020-03-26T15:19:23.660" v="0"/>
        <pc:sldMkLst>
          <pc:docMk/>
          <pc:sldMk cId="3406720178" sldId="268"/>
        </pc:sldMkLst>
      </pc:sldChg>
      <pc:sldChg chg="addSp delSp modSp new mod setBg setClrOvrMap">
        <pc:chgData name="Ivona Dukarić" userId="S::ivona.dukaric@skole.hr::dbfea1bf-5518-499d-ad8a-a12e4238bc8f" providerId="AD" clId="Web-{6256E773-5F53-E287-8E76-DEFF55616DD1}" dt="2020-03-26T15:22:02.534" v="30" actId="1076"/>
        <pc:sldMkLst>
          <pc:docMk/>
          <pc:sldMk cId="994600166" sldId="270"/>
        </pc:sldMkLst>
        <pc:spChg chg="del mod">
          <ac:chgData name="Ivona Dukarić" userId="S::ivona.dukaric@skole.hr::dbfea1bf-5518-499d-ad8a-a12e4238bc8f" providerId="AD" clId="Web-{6256E773-5F53-E287-8E76-DEFF55616DD1}" dt="2020-03-26T15:21:39.581" v="20"/>
          <ac:spMkLst>
            <pc:docMk/>
            <pc:sldMk cId="994600166" sldId="270"/>
            <ac:spMk id="2" creationId="{42485FC4-8E46-4403-806F-C689839D2333}"/>
          </ac:spMkLst>
        </pc:spChg>
        <pc:spChg chg="del">
          <ac:chgData name="Ivona Dukarić" userId="S::ivona.dukaric@skole.hr::dbfea1bf-5518-499d-ad8a-a12e4238bc8f" providerId="AD" clId="Web-{6256E773-5F53-E287-8E76-DEFF55616DD1}" dt="2020-03-26T15:19:44.207" v="2"/>
          <ac:spMkLst>
            <pc:docMk/>
            <pc:sldMk cId="994600166" sldId="270"/>
            <ac:spMk id="3" creationId="{5E40B67D-E0D6-4BDD-9B37-A4ACB4973082}"/>
          </ac:spMkLst>
        </pc:spChg>
        <pc:spChg chg="mod">
          <ac:chgData name="Ivona Dukarić" userId="S::ivona.dukaric@skole.hr::dbfea1bf-5518-499d-ad8a-a12e4238bc8f" providerId="AD" clId="Web-{6256E773-5F53-E287-8E76-DEFF55616DD1}" dt="2020-03-26T15:21:53.425" v="25" actId="20577"/>
          <ac:spMkLst>
            <pc:docMk/>
            <pc:sldMk cId="994600166" sldId="270"/>
            <ac:spMk id="4" creationId="{063E97D9-C7DE-404D-B917-F8395C9CE370}"/>
          </ac:spMkLst>
        </pc:spChg>
        <pc:spChg chg="add">
          <ac:chgData name="Ivona Dukarić" userId="S::ivona.dukaric@skole.hr::dbfea1bf-5518-499d-ad8a-a12e4238bc8f" providerId="AD" clId="Web-{6256E773-5F53-E287-8E76-DEFF55616DD1}" dt="2020-03-26T15:21:32.331" v="19"/>
          <ac:spMkLst>
            <pc:docMk/>
            <pc:sldMk cId="994600166" sldId="270"/>
            <ac:spMk id="10" creationId="{DD651B61-325E-4E73-8445-38B0DE8AAAB6}"/>
          </ac:spMkLst>
        </pc:spChg>
        <pc:spChg chg="add">
          <ac:chgData name="Ivona Dukarić" userId="S::ivona.dukaric@skole.hr::dbfea1bf-5518-499d-ad8a-a12e4238bc8f" providerId="AD" clId="Web-{6256E773-5F53-E287-8E76-DEFF55616DD1}" dt="2020-03-26T15:21:32.331" v="19"/>
          <ac:spMkLst>
            <pc:docMk/>
            <pc:sldMk cId="994600166" sldId="270"/>
            <ac:spMk id="12" creationId="{B42E5253-D3AC-4AC2-B766-8B34F13C2F5E}"/>
          </ac:spMkLst>
        </pc:spChg>
        <pc:spChg chg="add">
          <ac:chgData name="Ivona Dukarić" userId="S::ivona.dukaric@skole.hr::dbfea1bf-5518-499d-ad8a-a12e4238bc8f" providerId="AD" clId="Web-{6256E773-5F53-E287-8E76-DEFF55616DD1}" dt="2020-03-26T15:21:32.331" v="19"/>
          <ac:spMkLst>
            <pc:docMk/>
            <pc:sldMk cId="994600166" sldId="270"/>
            <ac:spMk id="14" creationId="{10AE8D57-436A-4073-9A75-15BB5949F8B4}"/>
          </ac:spMkLst>
        </pc:spChg>
        <pc:spChg chg="add">
          <ac:chgData name="Ivona Dukarić" userId="S::ivona.dukaric@skole.hr::dbfea1bf-5518-499d-ad8a-a12e4238bc8f" providerId="AD" clId="Web-{6256E773-5F53-E287-8E76-DEFF55616DD1}" dt="2020-03-26T15:21:32.331" v="19"/>
          <ac:spMkLst>
            <pc:docMk/>
            <pc:sldMk cId="994600166" sldId="270"/>
            <ac:spMk id="16" creationId="{E9751CB9-7B25-4EB8-9A6F-82F822549F12}"/>
          </ac:spMkLst>
        </pc:spChg>
        <pc:spChg chg="add">
          <ac:chgData name="Ivona Dukarić" userId="S::ivona.dukaric@skole.hr::dbfea1bf-5518-499d-ad8a-a12e4238bc8f" providerId="AD" clId="Web-{6256E773-5F53-E287-8E76-DEFF55616DD1}" dt="2020-03-26T15:21:32.331" v="19"/>
          <ac:spMkLst>
            <pc:docMk/>
            <pc:sldMk cId="994600166" sldId="270"/>
            <ac:spMk id="18" creationId="{E1317383-CF3B-4B02-9512-BECBEF6362A4}"/>
          </ac:spMkLst>
        </pc:spChg>
        <pc:spChg chg="add">
          <ac:chgData name="Ivona Dukarić" userId="S::ivona.dukaric@skole.hr::dbfea1bf-5518-499d-ad8a-a12e4238bc8f" providerId="AD" clId="Web-{6256E773-5F53-E287-8E76-DEFF55616DD1}" dt="2020-03-26T15:21:32.331" v="19"/>
          <ac:spMkLst>
            <pc:docMk/>
            <pc:sldMk cId="994600166" sldId="270"/>
            <ac:spMk id="20" creationId="{B1D4C7A0-6DF2-4F2D-A45D-F111582974C7}"/>
          </ac:spMkLst>
        </pc:spChg>
        <pc:spChg chg="add">
          <ac:chgData name="Ivona Dukarić" userId="S::ivona.dukaric@skole.hr::dbfea1bf-5518-499d-ad8a-a12e4238bc8f" providerId="AD" clId="Web-{6256E773-5F53-E287-8E76-DEFF55616DD1}" dt="2020-03-26T15:21:32.331" v="19"/>
          <ac:spMkLst>
            <pc:docMk/>
            <pc:sldMk cId="994600166" sldId="270"/>
            <ac:spMk id="22" creationId="{DBF3943D-BCB6-4B31-809D-A005686483B4}"/>
          </ac:spMkLst>
        </pc:spChg>
        <pc:spChg chg="add">
          <ac:chgData name="Ivona Dukarić" userId="S::ivona.dukaric@skole.hr::dbfea1bf-5518-499d-ad8a-a12e4238bc8f" providerId="AD" clId="Web-{6256E773-5F53-E287-8E76-DEFF55616DD1}" dt="2020-03-26T15:21:32.331" v="19"/>
          <ac:spMkLst>
            <pc:docMk/>
            <pc:sldMk cId="994600166" sldId="270"/>
            <ac:spMk id="24" creationId="{39373A6F-2E1F-4613-8E1D-D68057D29F31}"/>
          </ac:spMkLst>
        </pc:spChg>
        <pc:picChg chg="add mod ord">
          <ac:chgData name="Ivona Dukarić" userId="S::ivona.dukaric@skole.hr::dbfea1bf-5518-499d-ad8a-a12e4238bc8f" providerId="AD" clId="Web-{6256E773-5F53-E287-8E76-DEFF55616DD1}" dt="2020-03-26T15:22:02.534" v="30" actId="1076"/>
          <ac:picMkLst>
            <pc:docMk/>
            <pc:sldMk cId="994600166" sldId="270"/>
            <ac:picMk id="5" creationId="{D7F83902-D4FC-4F5F-BDC4-1E39744FC40E}"/>
          </ac:picMkLst>
        </pc:picChg>
      </pc:sldChg>
    </pc:docChg>
  </pc:docChgLst>
  <pc:docChgLst>
    <pc:chgData name="Ivona Dukarić" userId="S::ivona.dukaric@skole.hr::dbfea1bf-5518-499d-ad8a-a12e4238bc8f" providerId="AD" clId="Web-{91963797-402B-E54A-2978-33690A1D3B6E}"/>
    <pc:docChg chg="addSld modSld">
      <pc:chgData name="Ivona Dukarić" userId="S::ivona.dukaric@skole.hr::dbfea1bf-5518-499d-ad8a-a12e4238bc8f" providerId="AD" clId="Web-{91963797-402B-E54A-2978-33690A1D3B6E}" dt="2020-03-26T15:15:36.278" v="826" actId="1076"/>
      <pc:docMkLst>
        <pc:docMk/>
      </pc:docMkLst>
      <pc:sldChg chg="addSp delSp modSp mod setBg setClrOvrMap">
        <pc:chgData name="Ivona Dukarić" userId="S::ivona.dukaric@skole.hr::dbfea1bf-5518-499d-ad8a-a12e4238bc8f" providerId="AD" clId="Web-{91963797-402B-E54A-2978-33690A1D3B6E}" dt="2020-03-26T14:25:55.222" v="12" actId="20577"/>
        <pc:sldMkLst>
          <pc:docMk/>
          <pc:sldMk cId="635762754" sldId="264"/>
        </pc:sldMkLst>
        <pc:spChg chg="mod">
          <ac:chgData name="Ivona Dukarić" userId="S::ivona.dukaric@skole.hr::dbfea1bf-5518-499d-ad8a-a12e4238bc8f" providerId="AD" clId="Web-{91963797-402B-E54A-2978-33690A1D3B6E}" dt="2020-03-26T14:25:29.894" v="7" actId="20577"/>
          <ac:spMkLst>
            <pc:docMk/>
            <pc:sldMk cId="635762754" sldId="264"/>
            <ac:spMk id="2" creationId="{D85FA260-6DA2-45E3-9C1C-396F670292CC}"/>
          </ac:spMkLst>
        </pc:spChg>
        <pc:spChg chg="add del">
          <ac:chgData name="Ivona Dukarić" userId="S::ivona.dukaric@skole.hr::dbfea1bf-5518-499d-ad8a-a12e4238bc8f" providerId="AD" clId="Web-{91963797-402B-E54A-2978-33690A1D3B6E}" dt="2020-03-26T14:25:07.034" v="1"/>
          <ac:spMkLst>
            <pc:docMk/>
            <pc:sldMk cId="635762754" sldId="264"/>
            <ac:spMk id="10" creationId="{BFABBCE0-E08C-4BBE-9FD2-E2B253D4D5F2}"/>
          </ac:spMkLst>
        </pc:spChg>
        <pc:spChg chg="add del">
          <ac:chgData name="Ivona Dukarić" userId="S::ivona.dukaric@skole.hr::dbfea1bf-5518-499d-ad8a-a12e4238bc8f" providerId="AD" clId="Web-{91963797-402B-E54A-2978-33690A1D3B6E}" dt="2020-03-26T14:25:07.034" v="1"/>
          <ac:spMkLst>
            <pc:docMk/>
            <pc:sldMk cId="635762754" sldId="264"/>
            <ac:spMk id="12" creationId="{FF426BAC-43D6-468E-B6FF-167034D5CE43}"/>
          </ac:spMkLst>
        </pc:spChg>
        <pc:spChg chg="add del">
          <ac:chgData name="Ivona Dukarić" userId="S::ivona.dukaric@skole.hr::dbfea1bf-5518-499d-ad8a-a12e4238bc8f" providerId="AD" clId="Web-{91963797-402B-E54A-2978-33690A1D3B6E}" dt="2020-03-26T14:25:07.034" v="1"/>
          <ac:spMkLst>
            <pc:docMk/>
            <pc:sldMk cId="635762754" sldId="264"/>
            <ac:spMk id="14" creationId="{FB02D80E-5995-4C54-8387-5893C2C89473}"/>
          </ac:spMkLst>
        </pc:spChg>
        <pc:spChg chg="add del">
          <ac:chgData name="Ivona Dukarić" userId="S::ivona.dukaric@skole.hr::dbfea1bf-5518-499d-ad8a-a12e4238bc8f" providerId="AD" clId="Web-{91963797-402B-E54A-2978-33690A1D3B6E}" dt="2020-03-26T14:25:07.034" v="1"/>
          <ac:spMkLst>
            <pc:docMk/>
            <pc:sldMk cId="635762754" sldId="264"/>
            <ac:spMk id="16" creationId="{896083C8-1401-4950-AF56-E2FAFE42D656}"/>
          </ac:spMkLst>
        </pc:spChg>
        <pc:graphicFrameChg chg="mod modGraphic">
          <ac:chgData name="Ivona Dukarić" userId="S::ivona.dukaric@skole.hr::dbfea1bf-5518-499d-ad8a-a12e4238bc8f" providerId="AD" clId="Web-{91963797-402B-E54A-2978-33690A1D3B6E}" dt="2020-03-26T14:25:55.222" v="12" actId="20577"/>
          <ac:graphicFrameMkLst>
            <pc:docMk/>
            <pc:sldMk cId="635762754" sldId="264"/>
            <ac:graphicFrameMk id="5" creationId="{DB731F91-40E3-438E-A53B-712DD38BAD5D}"/>
          </ac:graphicFrameMkLst>
        </pc:graphicFrameChg>
      </pc:sldChg>
      <pc:sldChg chg="addSp modSp new mod modClrScheme chgLayout">
        <pc:chgData name="Ivona Dukarić" userId="S::ivona.dukaric@skole.hr::dbfea1bf-5518-499d-ad8a-a12e4238bc8f" providerId="AD" clId="Web-{91963797-402B-E54A-2978-33690A1D3B6E}" dt="2020-03-26T14:36:21.529" v="254" actId="20577"/>
        <pc:sldMkLst>
          <pc:docMk/>
          <pc:sldMk cId="3667283868" sldId="265"/>
        </pc:sldMkLst>
        <pc:spChg chg="mod ord">
          <ac:chgData name="Ivona Dukarić" userId="S::ivona.dukaric@skole.hr::dbfea1bf-5518-499d-ad8a-a12e4238bc8f" providerId="AD" clId="Web-{91963797-402B-E54A-2978-33690A1D3B6E}" dt="2020-03-26T14:28:10.486" v="37" actId="20577"/>
          <ac:spMkLst>
            <pc:docMk/>
            <pc:sldMk cId="3667283868" sldId="265"/>
            <ac:spMk id="2" creationId="{6F0D4668-CFA7-4826-8297-F6F4E3C6510D}"/>
          </ac:spMkLst>
        </pc:spChg>
        <pc:spChg chg="mod ord">
          <ac:chgData name="Ivona Dukarić" userId="S::ivona.dukaric@skole.hr::dbfea1bf-5518-499d-ad8a-a12e4238bc8f" providerId="AD" clId="Web-{91963797-402B-E54A-2978-33690A1D3B6E}" dt="2020-03-26T14:30:18.954" v="110" actId="20577"/>
          <ac:spMkLst>
            <pc:docMk/>
            <pc:sldMk cId="3667283868" sldId="265"/>
            <ac:spMk id="3" creationId="{D8590990-686D-4891-8C90-82612D4A710D}"/>
          </ac:spMkLst>
        </pc:spChg>
        <pc:spChg chg="add mod ord">
          <ac:chgData name="Ivona Dukarić" userId="S::ivona.dukaric@skole.hr::dbfea1bf-5518-499d-ad8a-a12e4238bc8f" providerId="AD" clId="Web-{91963797-402B-E54A-2978-33690A1D3B6E}" dt="2020-03-26T14:36:21.529" v="254" actId="20577"/>
          <ac:spMkLst>
            <pc:docMk/>
            <pc:sldMk cId="3667283868" sldId="265"/>
            <ac:spMk id="4" creationId="{4A7BAF82-9443-4B1A-B903-76D6A3C7890E}"/>
          </ac:spMkLst>
        </pc:spChg>
      </pc:sldChg>
      <pc:sldChg chg="addSp delSp modSp new mod setBg">
        <pc:chgData name="Ivona Dukarić" userId="S::ivona.dukaric@skole.hr::dbfea1bf-5518-499d-ad8a-a12e4238bc8f" providerId="AD" clId="Web-{91963797-402B-E54A-2978-33690A1D3B6E}" dt="2020-03-26T14:41:01.059" v="346" actId="20577"/>
        <pc:sldMkLst>
          <pc:docMk/>
          <pc:sldMk cId="2563206554" sldId="266"/>
        </pc:sldMkLst>
        <pc:spChg chg="mod">
          <ac:chgData name="Ivona Dukarić" userId="S::ivona.dukaric@skole.hr::dbfea1bf-5518-499d-ad8a-a12e4238bc8f" providerId="AD" clId="Web-{91963797-402B-E54A-2978-33690A1D3B6E}" dt="2020-03-26T14:40:35.262" v="337"/>
          <ac:spMkLst>
            <pc:docMk/>
            <pc:sldMk cId="2563206554" sldId="266"/>
            <ac:spMk id="2" creationId="{D10E9BCF-9833-40E6-BFB5-6065FBD59E25}"/>
          </ac:spMkLst>
        </pc:spChg>
        <pc:spChg chg="mod ord">
          <ac:chgData name="Ivona Dukarić" userId="S::ivona.dukaric@skole.hr::dbfea1bf-5518-499d-ad8a-a12e4238bc8f" providerId="AD" clId="Web-{91963797-402B-E54A-2978-33690A1D3B6E}" dt="2020-03-26T14:41:01.059" v="346" actId="20577"/>
          <ac:spMkLst>
            <pc:docMk/>
            <pc:sldMk cId="2563206554" sldId="266"/>
            <ac:spMk id="3" creationId="{4BFF0184-4B94-4566-98E5-12E21B82CA04}"/>
          </ac:spMkLst>
        </pc:spChg>
        <pc:spChg chg="del mod">
          <ac:chgData name="Ivona Dukarić" userId="S::ivona.dukaric@skole.hr::dbfea1bf-5518-499d-ad8a-a12e4238bc8f" providerId="AD" clId="Web-{91963797-402B-E54A-2978-33690A1D3B6E}" dt="2020-03-26T14:40:12.543" v="334"/>
          <ac:spMkLst>
            <pc:docMk/>
            <pc:sldMk cId="2563206554" sldId="266"/>
            <ac:spMk id="4" creationId="{C503F07D-E7EA-46FB-9B54-5C93C8B939B7}"/>
          </ac:spMkLst>
        </pc:spChg>
        <pc:spChg chg="add">
          <ac:chgData name="Ivona Dukarić" userId="S::ivona.dukaric@skole.hr::dbfea1bf-5518-499d-ad8a-a12e4238bc8f" providerId="AD" clId="Web-{91963797-402B-E54A-2978-33690A1D3B6E}" dt="2020-03-26T14:40:35.262" v="337"/>
          <ac:spMkLst>
            <pc:docMk/>
            <pc:sldMk cId="2563206554" sldId="266"/>
            <ac:spMk id="7" creationId="{DD651B61-325E-4E73-8445-38B0DE8AAAB6}"/>
          </ac:spMkLst>
        </pc:spChg>
        <pc:spChg chg="add">
          <ac:chgData name="Ivona Dukarić" userId="S::ivona.dukaric@skole.hr::dbfea1bf-5518-499d-ad8a-a12e4238bc8f" providerId="AD" clId="Web-{91963797-402B-E54A-2978-33690A1D3B6E}" dt="2020-03-26T14:40:35.262" v="337"/>
          <ac:spMkLst>
            <pc:docMk/>
            <pc:sldMk cId="2563206554" sldId="266"/>
            <ac:spMk id="8" creationId="{B42E5253-D3AC-4AC2-B766-8B34F13C2F5E}"/>
          </ac:spMkLst>
        </pc:spChg>
        <pc:spChg chg="add">
          <ac:chgData name="Ivona Dukarić" userId="S::ivona.dukaric@skole.hr::dbfea1bf-5518-499d-ad8a-a12e4238bc8f" providerId="AD" clId="Web-{91963797-402B-E54A-2978-33690A1D3B6E}" dt="2020-03-26T14:40:35.262" v="337"/>
          <ac:spMkLst>
            <pc:docMk/>
            <pc:sldMk cId="2563206554" sldId="266"/>
            <ac:spMk id="9" creationId="{10AE8D57-436A-4073-9A75-15BB5949F8B4}"/>
          </ac:spMkLst>
        </pc:spChg>
        <pc:spChg chg="add del">
          <ac:chgData name="Ivona Dukarić" userId="S::ivona.dukaric@skole.hr::dbfea1bf-5518-499d-ad8a-a12e4238bc8f" providerId="AD" clId="Web-{91963797-402B-E54A-2978-33690A1D3B6E}" dt="2020-03-26T14:40:35.246" v="336"/>
          <ac:spMkLst>
            <pc:docMk/>
            <pc:sldMk cId="2563206554" sldId="266"/>
            <ac:spMk id="10" creationId="{E6C8E6EB-4C59-429B-97E4-72A058CFC4FB}"/>
          </ac:spMkLst>
        </pc:spChg>
        <pc:spChg chg="add">
          <ac:chgData name="Ivona Dukarić" userId="S::ivona.dukaric@skole.hr::dbfea1bf-5518-499d-ad8a-a12e4238bc8f" providerId="AD" clId="Web-{91963797-402B-E54A-2978-33690A1D3B6E}" dt="2020-03-26T14:40:35.262" v="337"/>
          <ac:spMkLst>
            <pc:docMk/>
            <pc:sldMk cId="2563206554" sldId="266"/>
            <ac:spMk id="11" creationId="{7B055CAA-2668-4929-8202-DBD35A78E8EB}"/>
          </ac:spMkLst>
        </pc:spChg>
        <pc:spChg chg="add del">
          <ac:chgData name="Ivona Dukarić" userId="S::ivona.dukaric@skole.hr::dbfea1bf-5518-499d-ad8a-a12e4238bc8f" providerId="AD" clId="Web-{91963797-402B-E54A-2978-33690A1D3B6E}" dt="2020-03-26T14:40:35.246" v="336"/>
          <ac:spMkLst>
            <pc:docMk/>
            <pc:sldMk cId="2563206554" sldId="266"/>
            <ac:spMk id="12" creationId="{B5B90362-AFCC-46A9-B41C-A257A8C5B314}"/>
          </ac:spMkLst>
        </pc:spChg>
        <pc:spChg chg="add">
          <ac:chgData name="Ivona Dukarić" userId="S::ivona.dukaric@skole.hr::dbfea1bf-5518-499d-ad8a-a12e4238bc8f" providerId="AD" clId="Web-{91963797-402B-E54A-2978-33690A1D3B6E}" dt="2020-03-26T14:40:35.262" v="337"/>
          <ac:spMkLst>
            <pc:docMk/>
            <pc:sldMk cId="2563206554" sldId="266"/>
            <ac:spMk id="13" creationId="{38F88ED4-721F-4A25-9A68-66C57B1F8D03}"/>
          </ac:spMkLst>
        </pc:spChg>
        <pc:spChg chg="add del">
          <ac:chgData name="Ivona Dukarić" userId="S::ivona.dukaric@skole.hr::dbfea1bf-5518-499d-ad8a-a12e4238bc8f" providerId="AD" clId="Web-{91963797-402B-E54A-2978-33690A1D3B6E}" dt="2020-03-26T14:40:35.246" v="336"/>
          <ac:spMkLst>
            <pc:docMk/>
            <pc:sldMk cId="2563206554" sldId="266"/>
            <ac:spMk id="14" creationId="{F71EF7F1-38BA-471D-8CD4-2A9AE8E35527}"/>
          </ac:spMkLst>
        </pc:spChg>
        <pc:spChg chg="add del">
          <ac:chgData name="Ivona Dukarić" userId="S::ivona.dukaric@skole.hr::dbfea1bf-5518-499d-ad8a-a12e4238bc8f" providerId="AD" clId="Web-{91963797-402B-E54A-2978-33690A1D3B6E}" dt="2020-03-26T14:40:35.246" v="336"/>
          <ac:spMkLst>
            <pc:docMk/>
            <pc:sldMk cId="2563206554" sldId="266"/>
            <ac:spMk id="16" creationId="{504BED40-EAF7-4E55-AFF7-2CD840EBD3AA}"/>
          </ac:spMkLst>
        </pc:spChg>
        <pc:spChg chg="add del">
          <ac:chgData name="Ivona Dukarić" userId="S::ivona.dukaric@skole.hr::dbfea1bf-5518-499d-ad8a-a12e4238bc8f" providerId="AD" clId="Web-{91963797-402B-E54A-2978-33690A1D3B6E}" dt="2020-03-26T14:40:35.246" v="336"/>
          <ac:spMkLst>
            <pc:docMk/>
            <pc:sldMk cId="2563206554" sldId="266"/>
            <ac:spMk id="18" creationId="{F367CCF1-BB1E-41CF-8499-94A870C33EFA}"/>
          </ac:spMkLst>
        </pc:spChg>
        <pc:spChg chg="add">
          <ac:chgData name="Ivona Dukarić" userId="S::ivona.dukaric@skole.hr::dbfea1bf-5518-499d-ad8a-a12e4238bc8f" providerId="AD" clId="Web-{91963797-402B-E54A-2978-33690A1D3B6E}" dt="2020-03-26T14:40:35.262" v="337"/>
          <ac:spMkLst>
            <pc:docMk/>
            <pc:sldMk cId="2563206554" sldId="266"/>
            <ac:spMk id="20" creationId="{3A5A85F2-11BA-4322-9355-08C0DEC78035}"/>
          </ac:spMkLst>
        </pc:spChg>
        <pc:spChg chg="add">
          <ac:chgData name="Ivona Dukarić" userId="S::ivona.dukaric@skole.hr::dbfea1bf-5518-499d-ad8a-a12e4238bc8f" providerId="AD" clId="Web-{91963797-402B-E54A-2978-33690A1D3B6E}" dt="2020-03-26T14:40:35.262" v="337"/>
          <ac:spMkLst>
            <pc:docMk/>
            <pc:sldMk cId="2563206554" sldId="266"/>
            <ac:spMk id="22" creationId="{1A88A0CA-0BDB-4A19-A648-638BE196B2BC}"/>
          </ac:spMkLst>
        </pc:spChg>
        <pc:picChg chg="add mod ord">
          <ac:chgData name="Ivona Dukarić" userId="S::ivona.dukaric@skole.hr::dbfea1bf-5518-499d-ad8a-a12e4238bc8f" providerId="AD" clId="Web-{91963797-402B-E54A-2978-33690A1D3B6E}" dt="2020-03-26T14:40:35.262" v="337"/>
          <ac:picMkLst>
            <pc:docMk/>
            <pc:sldMk cId="2563206554" sldId="266"/>
            <ac:picMk id="5" creationId="{2A287231-345B-45D8-9B95-5A572770A012}"/>
          </ac:picMkLst>
        </pc:picChg>
      </pc:sldChg>
      <pc:sldChg chg="addSp delSp modSp new mod setBg">
        <pc:chgData name="Ivona Dukarić" userId="S::ivona.dukaric@skole.hr::dbfea1bf-5518-499d-ad8a-a12e4238bc8f" providerId="AD" clId="Web-{91963797-402B-E54A-2978-33690A1D3B6E}" dt="2020-03-26T15:01:03.612" v="494" actId="20577"/>
        <pc:sldMkLst>
          <pc:docMk/>
          <pc:sldMk cId="2601536173" sldId="267"/>
        </pc:sldMkLst>
        <pc:spChg chg="mod">
          <ac:chgData name="Ivona Dukarić" userId="S::ivona.dukaric@skole.hr::dbfea1bf-5518-499d-ad8a-a12e4238bc8f" providerId="AD" clId="Web-{91963797-402B-E54A-2978-33690A1D3B6E}" dt="2020-03-26T15:01:03.612" v="494" actId="20577"/>
          <ac:spMkLst>
            <pc:docMk/>
            <pc:sldMk cId="2601536173" sldId="267"/>
            <ac:spMk id="2" creationId="{1F356D5C-8888-46B2-8932-F1640F655301}"/>
          </ac:spMkLst>
        </pc:spChg>
        <pc:spChg chg="mod ord">
          <ac:chgData name="Ivona Dukarić" userId="S::ivona.dukaric@skole.hr::dbfea1bf-5518-499d-ad8a-a12e4238bc8f" providerId="AD" clId="Web-{91963797-402B-E54A-2978-33690A1D3B6E}" dt="2020-03-26T15:00:39.019" v="485"/>
          <ac:spMkLst>
            <pc:docMk/>
            <pc:sldMk cId="2601536173" sldId="267"/>
            <ac:spMk id="3" creationId="{4B8DC485-93E7-49CF-957B-FFE067B96A98}"/>
          </ac:spMkLst>
        </pc:spChg>
        <pc:spChg chg="add del">
          <ac:chgData name="Ivona Dukarić" userId="S::ivona.dukaric@skole.hr::dbfea1bf-5518-499d-ad8a-a12e4238bc8f" providerId="AD" clId="Web-{91963797-402B-E54A-2978-33690A1D3B6E}" dt="2020-03-26T15:00:39.019" v="485"/>
          <ac:spMkLst>
            <pc:docMk/>
            <pc:sldMk cId="2601536173" sldId="267"/>
            <ac:spMk id="9" creationId="{7B055CAA-2668-4929-8202-DBD35A78E8EB}"/>
          </ac:spMkLst>
        </pc:spChg>
        <pc:spChg chg="add del">
          <ac:chgData name="Ivona Dukarić" userId="S::ivona.dukaric@skole.hr::dbfea1bf-5518-499d-ad8a-a12e4238bc8f" providerId="AD" clId="Web-{91963797-402B-E54A-2978-33690A1D3B6E}" dt="2020-03-26T15:00:39.019" v="485"/>
          <ac:spMkLst>
            <pc:docMk/>
            <pc:sldMk cId="2601536173" sldId="267"/>
            <ac:spMk id="11" creationId="{38F88ED4-721F-4A25-9A68-66C57B1F8D03}"/>
          </ac:spMkLst>
        </pc:spChg>
        <pc:spChg chg="add del">
          <ac:chgData name="Ivona Dukarić" userId="S::ivona.dukaric@skole.hr::dbfea1bf-5518-499d-ad8a-a12e4238bc8f" providerId="AD" clId="Web-{91963797-402B-E54A-2978-33690A1D3B6E}" dt="2020-03-26T15:00:39.019" v="485"/>
          <ac:spMkLst>
            <pc:docMk/>
            <pc:sldMk cId="2601536173" sldId="267"/>
            <ac:spMk id="13" creationId="{3A5A85F2-11BA-4322-9355-08C0DEC78035}"/>
          </ac:spMkLst>
        </pc:spChg>
        <pc:spChg chg="add del">
          <ac:chgData name="Ivona Dukarić" userId="S::ivona.dukaric@skole.hr::dbfea1bf-5518-499d-ad8a-a12e4238bc8f" providerId="AD" clId="Web-{91963797-402B-E54A-2978-33690A1D3B6E}" dt="2020-03-26T15:00:39.019" v="485"/>
          <ac:spMkLst>
            <pc:docMk/>
            <pc:sldMk cId="2601536173" sldId="267"/>
            <ac:spMk id="15" creationId="{1A88A0CA-0BDB-4A19-A648-638BE196B2BC}"/>
          </ac:spMkLst>
        </pc:spChg>
        <pc:spChg chg="add">
          <ac:chgData name="Ivona Dukarić" userId="S::ivona.dukaric@skole.hr::dbfea1bf-5518-499d-ad8a-a12e4238bc8f" providerId="AD" clId="Web-{91963797-402B-E54A-2978-33690A1D3B6E}" dt="2020-03-26T15:00:39.019" v="485"/>
          <ac:spMkLst>
            <pc:docMk/>
            <pc:sldMk cId="2601536173" sldId="267"/>
            <ac:spMk id="20" creationId="{3CED7894-4F62-4A6C-8DB5-DB5BE08E9C03}"/>
          </ac:spMkLst>
        </pc:spChg>
        <pc:spChg chg="add">
          <ac:chgData name="Ivona Dukarić" userId="S::ivona.dukaric@skole.hr::dbfea1bf-5518-499d-ad8a-a12e4238bc8f" providerId="AD" clId="Web-{91963797-402B-E54A-2978-33690A1D3B6E}" dt="2020-03-26T15:00:39.019" v="485"/>
          <ac:spMkLst>
            <pc:docMk/>
            <pc:sldMk cId="2601536173" sldId="267"/>
            <ac:spMk id="22" creationId="{E536F3B4-50F6-4C52-8F76-4EB1214719DC}"/>
          </ac:spMkLst>
        </pc:spChg>
        <pc:picChg chg="add mod ord">
          <ac:chgData name="Ivona Dukarić" userId="S::ivona.dukaric@skole.hr::dbfea1bf-5518-499d-ad8a-a12e4238bc8f" providerId="AD" clId="Web-{91963797-402B-E54A-2978-33690A1D3B6E}" dt="2020-03-26T15:00:39.019" v="485"/>
          <ac:picMkLst>
            <pc:docMk/>
            <pc:sldMk cId="2601536173" sldId="267"/>
            <ac:picMk id="4" creationId="{05EBE705-F4F6-4C67-A426-3ACF0BC50581}"/>
          </ac:picMkLst>
        </pc:picChg>
      </pc:sldChg>
      <pc:sldChg chg="addSp delSp modSp new mod setBg modClrScheme setClrOvrMap modShow chgLayout">
        <pc:chgData name="Ivona Dukarić" userId="S::ivona.dukaric@skole.hr::dbfea1bf-5518-499d-ad8a-a12e4238bc8f" providerId="AD" clId="Web-{91963797-402B-E54A-2978-33690A1D3B6E}" dt="2020-03-26T15:15:36.278" v="826" actId="1076"/>
        <pc:sldMkLst>
          <pc:docMk/>
          <pc:sldMk cId="3406720178" sldId="268"/>
        </pc:sldMkLst>
        <pc:spChg chg="mod ord">
          <ac:chgData name="Ivona Dukarić" userId="S::ivona.dukaric@skole.hr::dbfea1bf-5518-499d-ad8a-a12e4238bc8f" providerId="AD" clId="Web-{91963797-402B-E54A-2978-33690A1D3B6E}" dt="2020-03-26T15:15:36.278" v="826" actId="1076"/>
          <ac:spMkLst>
            <pc:docMk/>
            <pc:sldMk cId="3406720178" sldId="268"/>
            <ac:spMk id="2" creationId="{1658B221-3BC0-4082-A70E-FDE1F05DD272}"/>
          </ac:spMkLst>
        </pc:spChg>
        <pc:spChg chg="del mod ord">
          <ac:chgData name="Ivona Dukarić" userId="S::ivona.dukaric@skole.hr::dbfea1bf-5518-499d-ad8a-a12e4238bc8f" providerId="AD" clId="Web-{91963797-402B-E54A-2978-33690A1D3B6E}" dt="2020-03-26T15:14:07.872" v="807"/>
          <ac:spMkLst>
            <pc:docMk/>
            <pc:sldMk cId="3406720178" sldId="268"/>
            <ac:spMk id="3" creationId="{75514BD5-5EA1-4BEC-811E-C283A00615B8}"/>
          </ac:spMkLst>
        </pc:spChg>
        <pc:spChg chg="add del mod ord">
          <ac:chgData name="Ivona Dukarić" userId="S::ivona.dukaric@skole.hr::dbfea1bf-5518-499d-ad8a-a12e4238bc8f" providerId="AD" clId="Web-{91963797-402B-E54A-2978-33690A1D3B6E}" dt="2020-03-26T15:14:27.981" v="808"/>
          <ac:spMkLst>
            <pc:docMk/>
            <pc:sldMk cId="3406720178" sldId="268"/>
            <ac:spMk id="4" creationId="{05EC7D82-FCD6-481A-BBC5-FD7340DB6DB5}"/>
          </ac:spMkLst>
        </pc:spChg>
        <pc:spChg chg="add del">
          <ac:chgData name="Ivona Dukarić" userId="S::ivona.dukaric@skole.hr::dbfea1bf-5518-499d-ad8a-a12e4238bc8f" providerId="AD" clId="Web-{91963797-402B-E54A-2978-33690A1D3B6E}" dt="2020-03-26T15:14:39.294" v="810"/>
          <ac:spMkLst>
            <pc:docMk/>
            <pc:sldMk cId="3406720178" sldId="268"/>
            <ac:spMk id="10" creationId="{E6C8E6EB-4C59-429B-97E4-72A058CFC4FB}"/>
          </ac:spMkLst>
        </pc:spChg>
        <pc:spChg chg="add del">
          <ac:chgData name="Ivona Dukarić" userId="S::ivona.dukaric@skole.hr::dbfea1bf-5518-499d-ad8a-a12e4238bc8f" providerId="AD" clId="Web-{91963797-402B-E54A-2978-33690A1D3B6E}" dt="2020-03-26T15:14:39.294" v="810"/>
          <ac:spMkLst>
            <pc:docMk/>
            <pc:sldMk cId="3406720178" sldId="268"/>
            <ac:spMk id="12" creationId="{B5B90362-AFCC-46A9-B41C-A257A8C5B314}"/>
          </ac:spMkLst>
        </pc:spChg>
        <pc:spChg chg="add del">
          <ac:chgData name="Ivona Dukarić" userId="S::ivona.dukaric@skole.hr::dbfea1bf-5518-499d-ad8a-a12e4238bc8f" providerId="AD" clId="Web-{91963797-402B-E54A-2978-33690A1D3B6E}" dt="2020-03-26T15:14:39.294" v="810"/>
          <ac:spMkLst>
            <pc:docMk/>
            <pc:sldMk cId="3406720178" sldId="268"/>
            <ac:spMk id="14" creationId="{F71EF7F1-38BA-471D-8CD4-2A9AE8E35527}"/>
          </ac:spMkLst>
        </pc:spChg>
        <pc:spChg chg="add del">
          <ac:chgData name="Ivona Dukarić" userId="S::ivona.dukaric@skole.hr::dbfea1bf-5518-499d-ad8a-a12e4238bc8f" providerId="AD" clId="Web-{91963797-402B-E54A-2978-33690A1D3B6E}" dt="2020-03-26T15:14:39.294" v="810"/>
          <ac:spMkLst>
            <pc:docMk/>
            <pc:sldMk cId="3406720178" sldId="268"/>
            <ac:spMk id="16" creationId="{C0524398-BFB4-4C4A-8317-83B8729F9B26}"/>
          </ac:spMkLst>
        </pc:spChg>
        <pc:spChg chg="add del">
          <ac:chgData name="Ivona Dukarić" userId="S::ivona.dukaric@skole.hr::dbfea1bf-5518-499d-ad8a-a12e4238bc8f" providerId="AD" clId="Web-{91963797-402B-E54A-2978-33690A1D3B6E}" dt="2020-03-26T15:14:39.294" v="810"/>
          <ac:spMkLst>
            <pc:docMk/>
            <pc:sldMk cId="3406720178" sldId="268"/>
            <ac:spMk id="18" creationId="{E08D4B6A-8113-4DFB-B82E-B60CAC8E0A50}"/>
          </ac:spMkLst>
        </pc:spChg>
        <pc:spChg chg="add del">
          <ac:chgData name="Ivona Dukarić" userId="S::ivona.dukaric@skole.hr::dbfea1bf-5518-499d-ad8a-a12e4238bc8f" providerId="AD" clId="Web-{91963797-402B-E54A-2978-33690A1D3B6E}" dt="2020-03-26T15:14:39.294" v="810"/>
          <ac:spMkLst>
            <pc:docMk/>
            <pc:sldMk cId="3406720178" sldId="268"/>
            <ac:spMk id="20" creationId="{9822E561-F97C-4CBB-A9A6-A6BF6317BC84}"/>
          </ac:spMkLst>
        </pc:spChg>
        <pc:spChg chg="add del">
          <ac:chgData name="Ivona Dukarić" userId="S::ivona.dukaric@skole.hr::dbfea1bf-5518-499d-ad8a-a12e4238bc8f" providerId="AD" clId="Web-{91963797-402B-E54A-2978-33690A1D3B6E}" dt="2020-03-26T15:14:39.294" v="810"/>
          <ac:spMkLst>
            <pc:docMk/>
            <pc:sldMk cId="3406720178" sldId="268"/>
            <ac:spMk id="22" creationId="{B01B0E58-A5C8-4CDA-A2E0-35DF94E59857}"/>
          </ac:spMkLst>
        </pc:spChg>
        <pc:spChg chg="add del">
          <ac:chgData name="Ivona Dukarić" userId="S::ivona.dukaric@skole.hr::dbfea1bf-5518-499d-ad8a-a12e4238bc8f" providerId="AD" clId="Web-{91963797-402B-E54A-2978-33690A1D3B6E}" dt="2020-03-26T15:14:50.559" v="811"/>
          <ac:spMkLst>
            <pc:docMk/>
            <pc:sldMk cId="3406720178" sldId="268"/>
            <ac:spMk id="26" creationId="{0E7CF0C9-6EC1-4392-9E67-F3596772EFF1}"/>
          </ac:spMkLst>
        </pc:spChg>
        <pc:spChg chg="add">
          <ac:chgData name="Ivona Dukarić" userId="S::ivona.dukaric@skole.hr::dbfea1bf-5518-499d-ad8a-a12e4238bc8f" providerId="AD" clId="Web-{91963797-402B-E54A-2978-33690A1D3B6E}" dt="2020-03-26T15:14:39.294" v="810"/>
          <ac:spMkLst>
            <pc:docMk/>
            <pc:sldMk cId="3406720178" sldId="268"/>
            <ac:spMk id="29" creationId="{E6C8E6EB-4C59-429B-97E4-72A058CFC4FB}"/>
          </ac:spMkLst>
        </pc:spChg>
        <pc:spChg chg="add">
          <ac:chgData name="Ivona Dukarić" userId="S::ivona.dukaric@skole.hr::dbfea1bf-5518-499d-ad8a-a12e4238bc8f" providerId="AD" clId="Web-{91963797-402B-E54A-2978-33690A1D3B6E}" dt="2020-03-26T15:14:39.294" v="810"/>
          <ac:spMkLst>
            <pc:docMk/>
            <pc:sldMk cId="3406720178" sldId="268"/>
            <ac:spMk id="31" creationId="{B5B90362-AFCC-46A9-B41C-A257A8C5B314}"/>
          </ac:spMkLst>
        </pc:spChg>
        <pc:spChg chg="add">
          <ac:chgData name="Ivona Dukarić" userId="S::ivona.dukaric@skole.hr::dbfea1bf-5518-499d-ad8a-a12e4238bc8f" providerId="AD" clId="Web-{91963797-402B-E54A-2978-33690A1D3B6E}" dt="2020-03-26T15:14:39.294" v="810"/>
          <ac:spMkLst>
            <pc:docMk/>
            <pc:sldMk cId="3406720178" sldId="268"/>
            <ac:spMk id="33" creationId="{F71EF7F1-38BA-471D-8CD4-2A9AE8E35527}"/>
          </ac:spMkLst>
        </pc:spChg>
        <pc:spChg chg="add">
          <ac:chgData name="Ivona Dukarić" userId="S::ivona.dukaric@skole.hr::dbfea1bf-5518-499d-ad8a-a12e4238bc8f" providerId="AD" clId="Web-{91963797-402B-E54A-2978-33690A1D3B6E}" dt="2020-03-26T15:14:39.294" v="810"/>
          <ac:spMkLst>
            <pc:docMk/>
            <pc:sldMk cId="3406720178" sldId="268"/>
            <ac:spMk id="35" creationId="{1BB56EB9-078F-4952-AC1F-149C7A0AE4D5}"/>
          </ac:spMkLst>
        </pc:spChg>
        <pc:spChg chg="add">
          <ac:chgData name="Ivona Dukarić" userId="S::ivona.dukaric@skole.hr::dbfea1bf-5518-499d-ad8a-a12e4238bc8f" providerId="AD" clId="Web-{91963797-402B-E54A-2978-33690A1D3B6E}" dt="2020-03-26T15:14:39.294" v="810"/>
          <ac:spMkLst>
            <pc:docMk/>
            <pc:sldMk cId="3406720178" sldId="268"/>
            <ac:spMk id="37" creationId="{D3772EE4-ED5E-4D3A-A306-B22CF866786D}"/>
          </ac:spMkLst>
        </pc:spChg>
        <pc:spChg chg="add">
          <ac:chgData name="Ivona Dukarić" userId="S::ivona.dukaric@skole.hr::dbfea1bf-5518-499d-ad8a-a12e4238bc8f" providerId="AD" clId="Web-{91963797-402B-E54A-2978-33690A1D3B6E}" dt="2020-03-26T15:14:39.294" v="810"/>
          <ac:spMkLst>
            <pc:docMk/>
            <pc:sldMk cId="3406720178" sldId="268"/>
            <ac:spMk id="39" creationId="{10058680-D07C-4893-B2B7-91543F18AB32}"/>
          </ac:spMkLst>
        </pc:spChg>
        <pc:spChg chg="add">
          <ac:chgData name="Ivona Dukarić" userId="S::ivona.dukaric@skole.hr::dbfea1bf-5518-499d-ad8a-a12e4238bc8f" providerId="AD" clId="Web-{91963797-402B-E54A-2978-33690A1D3B6E}" dt="2020-03-26T15:14:39.294" v="810"/>
          <ac:spMkLst>
            <pc:docMk/>
            <pc:sldMk cId="3406720178" sldId="268"/>
            <ac:spMk id="41" creationId="{7B42427A-0A1F-4A55-8705-D9179F1E0CFB}"/>
          </ac:spMkLst>
        </pc:spChg>
        <pc:spChg chg="add">
          <ac:chgData name="Ivona Dukarić" userId="S::ivona.dukaric@skole.hr::dbfea1bf-5518-499d-ad8a-a12e4238bc8f" providerId="AD" clId="Web-{91963797-402B-E54A-2978-33690A1D3B6E}" dt="2020-03-26T15:14:39.294" v="810"/>
          <ac:spMkLst>
            <pc:docMk/>
            <pc:sldMk cId="3406720178" sldId="268"/>
            <ac:spMk id="43" creationId="{EE54A6FE-D8CB-48A3-900B-053D4EBD3B85}"/>
          </ac:spMkLst>
        </pc:spChg>
        <pc:picChg chg="add mod ord">
          <ac:chgData name="Ivona Dukarić" userId="S::ivona.dukaric@skole.hr::dbfea1bf-5518-499d-ad8a-a12e4238bc8f" providerId="AD" clId="Web-{91963797-402B-E54A-2978-33690A1D3B6E}" dt="2020-03-26T15:14:39.294" v="810"/>
          <ac:picMkLst>
            <pc:docMk/>
            <pc:sldMk cId="3406720178" sldId="268"/>
            <ac:picMk id="5" creationId="{415CCB02-2F00-4808-A924-66D7B78B0225}"/>
          </ac:picMkLst>
        </pc:picChg>
      </pc:sldChg>
      <pc:sldChg chg="addSp delSp modSp new mod setBg setClrOvrMap">
        <pc:chgData name="Ivona Dukarić" userId="S::ivona.dukaric@skole.hr::dbfea1bf-5518-499d-ad8a-a12e4238bc8f" providerId="AD" clId="Web-{91963797-402B-E54A-2978-33690A1D3B6E}" dt="2020-03-26T15:08:54.640" v="782" actId="20577"/>
        <pc:sldMkLst>
          <pc:docMk/>
          <pc:sldMk cId="3452196826" sldId="269"/>
        </pc:sldMkLst>
        <pc:spChg chg="mod">
          <ac:chgData name="Ivona Dukarić" userId="S::ivona.dukaric@skole.hr::dbfea1bf-5518-499d-ad8a-a12e4238bc8f" providerId="AD" clId="Web-{91963797-402B-E54A-2978-33690A1D3B6E}" dt="2020-03-26T15:08:29.046" v="767" actId="20577"/>
          <ac:spMkLst>
            <pc:docMk/>
            <pc:sldMk cId="3452196826" sldId="269"/>
            <ac:spMk id="2" creationId="{540DFDB2-8DEA-4548-AFE5-4A995EA03522}"/>
          </ac:spMkLst>
        </pc:spChg>
        <pc:spChg chg="add del mod">
          <ac:chgData name="Ivona Dukarić" userId="S::ivona.dukaric@skole.hr::dbfea1bf-5518-499d-ad8a-a12e4238bc8f" providerId="AD" clId="Web-{91963797-402B-E54A-2978-33690A1D3B6E}" dt="2020-03-26T15:08:54.640" v="782" actId="20577"/>
          <ac:spMkLst>
            <pc:docMk/>
            <pc:sldMk cId="3452196826" sldId="269"/>
            <ac:spMk id="3" creationId="{C6C7F75F-E0A3-446A-BF96-06B9F15D97C0}"/>
          </ac:spMkLst>
        </pc:spChg>
        <pc:spChg chg="add">
          <ac:chgData name="Ivona Dukarić" userId="S::ivona.dukaric@skole.hr::dbfea1bf-5518-499d-ad8a-a12e4238bc8f" providerId="AD" clId="Web-{91963797-402B-E54A-2978-33690A1D3B6E}" dt="2020-03-26T15:08:18.234" v="764"/>
          <ac:spMkLst>
            <pc:docMk/>
            <pc:sldMk cId="3452196826" sldId="269"/>
            <ac:spMk id="6" creationId="{71E9F226-EB6E-48C9-ADDA-636DE4BF4EBE}"/>
          </ac:spMkLst>
        </pc:spChg>
        <pc:spChg chg="add">
          <ac:chgData name="Ivona Dukarić" userId="S::ivona.dukaric@skole.hr::dbfea1bf-5518-499d-ad8a-a12e4238bc8f" providerId="AD" clId="Web-{91963797-402B-E54A-2978-33690A1D3B6E}" dt="2020-03-26T15:08:18.234" v="764"/>
          <ac:spMkLst>
            <pc:docMk/>
            <pc:sldMk cId="3452196826" sldId="269"/>
            <ac:spMk id="8" creationId="{B373F125-DEF3-41D6-9918-AB21A2ACC37A}"/>
          </ac:spMkLst>
        </pc:spChg>
        <pc:spChg chg="add del">
          <ac:chgData name="Ivona Dukarić" userId="S::ivona.dukaric@skole.hr::dbfea1bf-5518-499d-ad8a-a12e4238bc8f" providerId="AD" clId="Web-{91963797-402B-E54A-2978-33690A1D3B6E}" dt="2020-03-26T15:08:18.234" v="763"/>
          <ac:spMkLst>
            <pc:docMk/>
            <pc:sldMk cId="3452196826" sldId="269"/>
            <ac:spMk id="10" creationId="{F92989FB-1024-49B7-BDF1-B3CE27D48623}"/>
          </ac:spMkLst>
        </pc:spChg>
        <pc:spChg chg="add del">
          <ac:chgData name="Ivona Dukarić" userId="S::ivona.dukaric@skole.hr::dbfea1bf-5518-499d-ad8a-a12e4238bc8f" providerId="AD" clId="Web-{91963797-402B-E54A-2978-33690A1D3B6E}" dt="2020-03-26T15:08:18.234" v="763"/>
          <ac:spMkLst>
            <pc:docMk/>
            <pc:sldMk cId="3452196826" sldId="269"/>
            <ac:spMk id="12" creationId="{2987D6F4-EC95-4EF1-A8AD-4B70386CEEC7}"/>
          </ac:spMkLst>
        </pc:spChg>
        <pc:spChg chg="add del">
          <ac:chgData name="Ivona Dukarić" userId="S::ivona.dukaric@skole.hr::dbfea1bf-5518-499d-ad8a-a12e4238bc8f" providerId="AD" clId="Web-{91963797-402B-E54A-2978-33690A1D3B6E}" dt="2020-03-26T15:08:18.234" v="763"/>
          <ac:spMkLst>
            <pc:docMk/>
            <pc:sldMk cId="3452196826" sldId="269"/>
            <ac:spMk id="14" creationId="{F5F792DF-9D0A-4DB6-9A9E-7312F5A7E87D}"/>
          </ac:spMkLst>
        </pc:spChg>
        <pc:spChg chg="add del">
          <ac:chgData name="Ivona Dukarić" userId="S::ivona.dukaric@skole.hr::dbfea1bf-5518-499d-ad8a-a12e4238bc8f" providerId="AD" clId="Web-{91963797-402B-E54A-2978-33690A1D3B6E}" dt="2020-03-26T15:08:18.234" v="763"/>
          <ac:spMkLst>
            <pc:docMk/>
            <pc:sldMk cId="3452196826" sldId="269"/>
            <ac:spMk id="16" creationId="{7BC7EA7B-802E-41F4-8926-C4475287AA31}"/>
          </ac:spMkLst>
        </pc:spChg>
        <pc:graphicFrameChg chg="add del">
          <ac:chgData name="Ivona Dukarić" userId="S::ivona.dukaric@skole.hr::dbfea1bf-5518-499d-ad8a-a12e4238bc8f" providerId="AD" clId="Web-{91963797-402B-E54A-2978-33690A1D3B6E}" dt="2020-03-26T15:08:18.234" v="763"/>
          <ac:graphicFrameMkLst>
            <pc:docMk/>
            <pc:sldMk cId="3452196826" sldId="269"/>
            <ac:graphicFrameMk id="5" creationId="{8EFF68C4-332A-47AE-A433-23F0419A4A59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A75258-FC6A-4992-9B3E-9233990FF142}" type="doc">
      <dgm:prSet loTypeId="urn:microsoft.com/office/officeart/2008/layout/LinedList" loCatId="list" qsTypeId="urn:microsoft.com/office/officeart/2005/8/quickstyle/simple1" qsCatId="simple" csTypeId="urn:microsoft.com/office/officeart/2005/8/colors/colorful1#1" csCatId="colorful"/>
      <dgm:spPr/>
      <dgm:t>
        <a:bodyPr/>
        <a:lstStyle/>
        <a:p>
          <a:endParaRPr lang="en-US"/>
        </a:p>
      </dgm:t>
    </dgm:pt>
    <dgm:pt modelId="{7F11A8E8-0BE4-4552-9A8C-CA884022612D}">
      <dgm:prSet/>
      <dgm:spPr/>
      <dgm:t>
        <a:bodyPr/>
        <a:lstStyle/>
        <a:p>
          <a:r>
            <a:rPr lang="en-US" b="1" dirty="0">
              <a:latin typeface="Times New Roman"/>
              <a:cs typeface="Times New Roman"/>
            </a:rPr>
            <a:t>- </a:t>
          </a:r>
          <a:r>
            <a:rPr lang="en-US" b="1" dirty="0" err="1">
              <a:latin typeface="Times New Roman"/>
              <a:cs typeface="Times New Roman"/>
            </a:rPr>
            <a:t>adaptacija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književnog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djela</a:t>
          </a:r>
          <a:r>
            <a:rPr lang="en-US" b="1" dirty="0">
              <a:latin typeface="Times New Roman"/>
              <a:cs typeface="Times New Roman"/>
            </a:rPr>
            <a:t> je </a:t>
          </a:r>
          <a:r>
            <a:rPr lang="en-US" b="1" dirty="0" err="1">
              <a:latin typeface="Times New Roman"/>
              <a:cs typeface="Times New Roman"/>
            </a:rPr>
            <a:t>prilagodba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književnog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djela</a:t>
          </a:r>
          <a:r>
            <a:rPr lang="en-US" b="1" dirty="0">
              <a:latin typeface="Times New Roman"/>
              <a:cs typeface="Times New Roman"/>
            </a:rPr>
            <a:t> (</a:t>
          </a:r>
          <a:r>
            <a:rPr lang="en-US" b="1" dirty="0" err="1">
              <a:latin typeface="Times New Roman"/>
              <a:cs typeface="Times New Roman"/>
            </a:rPr>
            <a:t>ili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nekih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njegovih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dijelova</a:t>
          </a:r>
          <a:r>
            <a:rPr lang="en-US" b="1" dirty="0">
              <a:latin typeface="Times New Roman"/>
              <a:cs typeface="Times New Roman"/>
            </a:rPr>
            <a:t>) za </a:t>
          </a:r>
          <a:r>
            <a:rPr lang="en-US" b="1" dirty="0" err="1">
              <a:latin typeface="Times New Roman"/>
              <a:cs typeface="Times New Roman"/>
            </a:rPr>
            <a:t>drugu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namjenu</a:t>
          </a:r>
          <a:endParaRPr lang="en-US" b="1" i="0" u="none" strike="noStrike" cap="none" baseline="0" noProof="0" dirty="0" err="1">
            <a:solidFill>
              <a:srgbClr val="010000"/>
            </a:solidFill>
            <a:latin typeface="Times New Roman"/>
            <a:cs typeface="Times New Roman"/>
          </a:endParaRPr>
        </a:p>
      </dgm:t>
    </dgm:pt>
    <dgm:pt modelId="{0A5B8DD2-6A8F-4AEB-9715-7C26E83ACC63}" type="parTrans" cxnId="{BFE637E4-FFAE-4789-AA8E-22D3FC6E6698}">
      <dgm:prSet/>
      <dgm:spPr/>
      <dgm:t>
        <a:bodyPr/>
        <a:lstStyle/>
        <a:p>
          <a:endParaRPr lang="en-US"/>
        </a:p>
      </dgm:t>
    </dgm:pt>
    <dgm:pt modelId="{B5B78ED0-7EEA-4374-89EE-199DD388C4CA}" type="sibTrans" cxnId="{BFE637E4-FFAE-4789-AA8E-22D3FC6E6698}">
      <dgm:prSet phldrT="01" phldr="0"/>
      <dgm:spPr/>
      <dgm:t>
        <a:bodyPr/>
        <a:lstStyle/>
        <a:p>
          <a:endParaRPr lang="en-US"/>
        </a:p>
      </dgm:t>
    </dgm:pt>
    <dgm:pt modelId="{39723DCC-56A6-4AE5-ADFC-711BB52D8D14}">
      <dgm:prSet/>
      <dgm:spPr/>
      <dgm:t>
        <a:bodyPr/>
        <a:lstStyle/>
        <a:p>
          <a:r>
            <a:rPr lang="en-US" b="1" dirty="0">
              <a:latin typeface="Times New Roman"/>
              <a:cs typeface="Times New Roman"/>
            </a:rPr>
            <a:t>- </a:t>
          </a:r>
          <a:r>
            <a:rPr lang="en-US" b="1" dirty="0" err="1">
              <a:latin typeface="Times New Roman"/>
              <a:cs typeface="Times New Roman"/>
            </a:rPr>
            <a:t>filmska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adaptacija</a:t>
          </a:r>
          <a:r>
            <a:rPr lang="en-US" b="1" dirty="0">
              <a:latin typeface="Times New Roman"/>
              <a:cs typeface="Times New Roman"/>
            </a:rPr>
            <a:t> je </a:t>
          </a:r>
          <a:r>
            <a:rPr lang="en-US" b="1" dirty="0" err="1">
              <a:latin typeface="Times New Roman"/>
              <a:cs typeface="Times New Roman"/>
            </a:rPr>
            <a:t>prilagodba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književnog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djela</a:t>
          </a:r>
          <a:r>
            <a:rPr lang="en-US" b="1" dirty="0">
              <a:latin typeface="Times New Roman"/>
              <a:cs typeface="Times New Roman"/>
            </a:rPr>
            <a:t> za </a:t>
          </a:r>
          <a:r>
            <a:rPr lang="en-US" b="1" dirty="0" err="1">
              <a:latin typeface="Times New Roman"/>
              <a:cs typeface="Times New Roman"/>
            </a:rPr>
            <a:t>izvođenje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na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filmu</a:t>
          </a:r>
          <a:endParaRPr lang="en-US" b="1" dirty="0">
            <a:latin typeface="Times New Roman"/>
            <a:cs typeface="Times New Roman"/>
          </a:endParaRPr>
        </a:p>
      </dgm:t>
    </dgm:pt>
    <dgm:pt modelId="{1959AB52-F170-4A14-B718-6EF4D87BA7AE}" type="parTrans" cxnId="{12F1F5C8-B42C-4156-950F-17B69D730587}">
      <dgm:prSet/>
      <dgm:spPr/>
      <dgm:t>
        <a:bodyPr/>
        <a:lstStyle/>
        <a:p>
          <a:endParaRPr lang="en-US"/>
        </a:p>
      </dgm:t>
    </dgm:pt>
    <dgm:pt modelId="{4067F9AC-2D15-4CCD-AF2B-BD363E27B6F0}" type="sibTrans" cxnId="{12F1F5C8-B42C-4156-950F-17B69D730587}">
      <dgm:prSet phldrT="02" phldr="0"/>
      <dgm:spPr/>
      <dgm:t>
        <a:bodyPr/>
        <a:lstStyle/>
        <a:p>
          <a:endParaRPr lang="en-US"/>
        </a:p>
      </dgm:t>
    </dgm:pt>
    <dgm:pt modelId="{4C9FC72D-395C-45F3-BF41-CE67175A608F}">
      <dgm:prSet/>
      <dgm:spPr/>
      <dgm:t>
        <a:bodyPr/>
        <a:lstStyle/>
        <a:p>
          <a:r>
            <a:rPr lang="en-US" b="1" dirty="0">
              <a:latin typeface="Times New Roman"/>
              <a:cs typeface="Times New Roman"/>
            </a:rPr>
            <a:t>- </a:t>
          </a:r>
          <a:r>
            <a:rPr lang="en-US" b="1" dirty="0" err="1">
              <a:latin typeface="Times New Roman"/>
              <a:cs typeface="Times New Roman"/>
            </a:rPr>
            <a:t>kod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filmske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adaptacije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djelo</a:t>
          </a:r>
          <a:r>
            <a:rPr lang="en-US" b="1" dirty="0">
              <a:latin typeface="Times New Roman"/>
              <a:cs typeface="Times New Roman"/>
            </a:rPr>
            <a:t> mora </a:t>
          </a:r>
          <a:r>
            <a:rPr lang="en-US" b="1" dirty="0" err="1">
              <a:latin typeface="Times New Roman"/>
              <a:cs typeface="Times New Roman"/>
            </a:rPr>
            <a:t>biti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preoblikovano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kako</a:t>
          </a:r>
          <a:r>
            <a:rPr lang="en-US" b="1" dirty="0">
              <a:latin typeface="Times New Roman"/>
              <a:cs typeface="Times New Roman"/>
            </a:rPr>
            <a:t> bi se </a:t>
          </a:r>
          <a:r>
            <a:rPr lang="en-US" b="1" dirty="0" err="1">
              <a:latin typeface="Times New Roman"/>
              <a:cs typeface="Times New Roman"/>
            </a:rPr>
            <a:t>njegove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književne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komponente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mogle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zamijeniti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filmskim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komponentama</a:t>
          </a:r>
          <a:endParaRPr lang="en-US" b="1" dirty="0">
            <a:latin typeface="Times New Roman"/>
            <a:cs typeface="Times New Roman"/>
          </a:endParaRPr>
        </a:p>
      </dgm:t>
    </dgm:pt>
    <dgm:pt modelId="{80ADF4E1-30B0-4299-89FA-676C18A75697}" type="parTrans" cxnId="{58EE54B4-EB75-44BC-BC5E-2150E2231843}">
      <dgm:prSet/>
      <dgm:spPr/>
      <dgm:t>
        <a:bodyPr/>
        <a:lstStyle/>
        <a:p>
          <a:endParaRPr lang="en-US"/>
        </a:p>
      </dgm:t>
    </dgm:pt>
    <dgm:pt modelId="{D29543A4-0383-42BF-BD6B-44329E4DA03E}" type="sibTrans" cxnId="{58EE54B4-EB75-44BC-BC5E-2150E2231843}">
      <dgm:prSet phldrT="03" phldr="0"/>
      <dgm:spPr/>
      <dgm:t>
        <a:bodyPr/>
        <a:lstStyle/>
        <a:p>
          <a:endParaRPr lang="en-US"/>
        </a:p>
      </dgm:t>
    </dgm:pt>
    <dgm:pt modelId="{3BEAF323-E294-4CF6-B3C0-28A7211DF309}">
      <dgm:prSet/>
      <dgm:spPr/>
      <dgm:t>
        <a:bodyPr/>
        <a:lstStyle/>
        <a:p>
          <a:r>
            <a:rPr lang="en-US" b="1" dirty="0">
              <a:latin typeface="Times New Roman"/>
              <a:cs typeface="Times New Roman"/>
            </a:rPr>
            <a:t>- </a:t>
          </a:r>
          <a:r>
            <a:rPr lang="en-US" b="1" dirty="0" err="1">
              <a:latin typeface="Times New Roman"/>
              <a:cs typeface="Times New Roman"/>
            </a:rPr>
            <a:t>svi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opisi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okoline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i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vanjski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opisi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likova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pretvaraju</a:t>
          </a:r>
          <a:r>
            <a:rPr lang="en-US" b="1" dirty="0">
              <a:latin typeface="Times New Roman"/>
              <a:cs typeface="Times New Roman"/>
            </a:rPr>
            <a:t> se u </a:t>
          </a:r>
          <a:r>
            <a:rPr lang="en-US" b="1" dirty="0" err="1">
              <a:latin typeface="Times New Roman"/>
              <a:cs typeface="Times New Roman"/>
            </a:rPr>
            <a:t>vizualne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elemente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filma</a:t>
          </a:r>
          <a:r>
            <a:rPr lang="en-US" b="1" dirty="0">
              <a:latin typeface="Times New Roman"/>
              <a:cs typeface="Times New Roman"/>
            </a:rPr>
            <a:t>, </a:t>
          </a:r>
          <a:r>
            <a:rPr lang="en-US" b="1" dirty="0" err="1">
              <a:latin typeface="Times New Roman"/>
              <a:cs typeface="Times New Roman"/>
            </a:rPr>
            <a:t>monolozi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su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najčešće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prikazani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kao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akcije</a:t>
          </a:r>
          <a:r>
            <a:rPr lang="en-US" b="1" dirty="0">
              <a:latin typeface="Times New Roman"/>
              <a:cs typeface="Times New Roman"/>
            </a:rPr>
            <a:t> bez </a:t>
          </a:r>
          <a:r>
            <a:rPr lang="en-US" b="1" dirty="0" err="1">
              <a:latin typeface="Times New Roman"/>
              <a:cs typeface="Times New Roman"/>
            </a:rPr>
            <a:t>riječi</a:t>
          </a:r>
          <a:r>
            <a:rPr lang="en-US" b="1" dirty="0">
              <a:latin typeface="Times New Roman"/>
              <a:cs typeface="Times New Roman"/>
            </a:rPr>
            <a:t>, a </a:t>
          </a:r>
          <a:r>
            <a:rPr lang="en-US" b="1" dirty="0" err="1">
              <a:latin typeface="Times New Roman"/>
              <a:cs typeface="Times New Roman"/>
            </a:rPr>
            <a:t>dijalozi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postaju</a:t>
          </a:r>
          <a:r>
            <a:rPr lang="en-US" b="1" dirty="0">
              <a:latin typeface="Times New Roman"/>
              <a:cs typeface="Times New Roman"/>
            </a:rPr>
            <a:t> </a:t>
          </a:r>
          <a:r>
            <a:rPr lang="en-US" b="1" dirty="0" err="1">
              <a:latin typeface="Times New Roman"/>
              <a:cs typeface="Times New Roman"/>
            </a:rPr>
            <a:t>razgovori</a:t>
          </a:r>
          <a:r>
            <a:rPr lang="en-US" b="1" dirty="0">
              <a:latin typeface="Times New Roman"/>
              <a:cs typeface="Times New Roman"/>
            </a:rPr>
            <a:t> u </a:t>
          </a:r>
          <a:r>
            <a:rPr lang="en-US" b="1" dirty="0" err="1">
              <a:latin typeface="Times New Roman"/>
              <a:cs typeface="Times New Roman"/>
            </a:rPr>
            <a:t>filmu</a:t>
          </a:r>
          <a:endParaRPr lang="en-US" b="1" dirty="0">
            <a:latin typeface="Times New Roman"/>
            <a:cs typeface="Times New Roman"/>
          </a:endParaRPr>
        </a:p>
      </dgm:t>
    </dgm:pt>
    <dgm:pt modelId="{1A02E848-E293-4F10-A7C9-872B1B271C43}" type="parTrans" cxnId="{E66F7533-9014-4749-8C2E-321A7FEE4594}">
      <dgm:prSet/>
      <dgm:spPr/>
      <dgm:t>
        <a:bodyPr/>
        <a:lstStyle/>
        <a:p>
          <a:endParaRPr lang="en-US"/>
        </a:p>
      </dgm:t>
    </dgm:pt>
    <dgm:pt modelId="{34DE5E3C-92EF-4BE4-B3CB-E585B3F07A03}" type="sibTrans" cxnId="{E66F7533-9014-4749-8C2E-321A7FEE4594}">
      <dgm:prSet phldrT="04" phldr="0"/>
      <dgm:spPr/>
      <dgm:t>
        <a:bodyPr/>
        <a:lstStyle/>
        <a:p>
          <a:endParaRPr lang="en-US"/>
        </a:p>
      </dgm:t>
    </dgm:pt>
    <dgm:pt modelId="{E79F2CB7-C6E4-4418-914C-02F08A4141FD}" type="pres">
      <dgm:prSet presAssocID="{42A75258-FC6A-4992-9B3E-9233990FF142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F55AB3FE-D205-4A1B-854F-926D028875F3}" type="pres">
      <dgm:prSet presAssocID="{7F11A8E8-0BE4-4552-9A8C-CA884022612D}" presName="thickLine" presStyleLbl="alignNode1" presStyleIdx="0" presStyleCnt="4"/>
      <dgm:spPr/>
    </dgm:pt>
    <dgm:pt modelId="{D3584566-3E7E-4FEB-9DAD-3ECA1C57373A}" type="pres">
      <dgm:prSet presAssocID="{7F11A8E8-0BE4-4552-9A8C-CA884022612D}" presName="horz1" presStyleCnt="0"/>
      <dgm:spPr/>
    </dgm:pt>
    <dgm:pt modelId="{E8990D36-66EA-4546-93F4-3464F005BF2B}" type="pres">
      <dgm:prSet presAssocID="{7F11A8E8-0BE4-4552-9A8C-CA884022612D}" presName="tx1" presStyleLbl="revTx" presStyleIdx="0" presStyleCnt="4"/>
      <dgm:spPr/>
      <dgm:t>
        <a:bodyPr/>
        <a:lstStyle/>
        <a:p>
          <a:endParaRPr lang="hr-HR"/>
        </a:p>
      </dgm:t>
    </dgm:pt>
    <dgm:pt modelId="{F06987FC-8F91-40A5-AB15-DB680D4E592D}" type="pres">
      <dgm:prSet presAssocID="{7F11A8E8-0BE4-4552-9A8C-CA884022612D}" presName="vert1" presStyleCnt="0"/>
      <dgm:spPr/>
    </dgm:pt>
    <dgm:pt modelId="{F4B3043E-302F-43C7-AF90-7064EBE31B43}" type="pres">
      <dgm:prSet presAssocID="{39723DCC-56A6-4AE5-ADFC-711BB52D8D14}" presName="thickLine" presStyleLbl="alignNode1" presStyleIdx="1" presStyleCnt="4"/>
      <dgm:spPr/>
    </dgm:pt>
    <dgm:pt modelId="{0533FECD-B940-4F11-A69B-2D464E3AC93E}" type="pres">
      <dgm:prSet presAssocID="{39723DCC-56A6-4AE5-ADFC-711BB52D8D14}" presName="horz1" presStyleCnt="0"/>
      <dgm:spPr/>
    </dgm:pt>
    <dgm:pt modelId="{0A5B6A45-4682-414A-95FC-077E46DDEDC5}" type="pres">
      <dgm:prSet presAssocID="{39723DCC-56A6-4AE5-ADFC-711BB52D8D14}" presName="tx1" presStyleLbl="revTx" presStyleIdx="1" presStyleCnt="4"/>
      <dgm:spPr/>
      <dgm:t>
        <a:bodyPr/>
        <a:lstStyle/>
        <a:p>
          <a:endParaRPr lang="hr-HR"/>
        </a:p>
      </dgm:t>
    </dgm:pt>
    <dgm:pt modelId="{A6C40A4A-D641-4579-8BF7-EFAF418B1921}" type="pres">
      <dgm:prSet presAssocID="{39723DCC-56A6-4AE5-ADFC-711BB52D8D14}" presName="vert1" presStyleCnt="0"/>
      <dgm:spPr/>
    </dgm:pt>
    <dgm:pt modelId="{547370FF-A37D-4DAB-8C28-3BDF292062A1}" type="pres">
      <dgm:prSet presAssocID="{4C9FC72D-395C-45F3-BF41-CE67175A608F}" presName="thickLine" presStyleLbl="alignNode1" presStyleIdx="2" presStyleCnt="4"/>
      <dgm:spPr/>
    </dgm:pt>
    <dgm:pt modelId="{B093BB7D-0888-42FD-88B9-FFD6AB3DB611}" type="pres">
      <dgm:prSet presAssocID="{4C9FC72D-395C-45F3-BF41-CE67175A608F}" presName="horz1" presStyleCnt="0"/>
      <dgm:spPr/>
    </dgm:pt>
    <dgm:pt modelId="{7990B3D9-46B7-48DD-AB37-7D860E8D8D30}" type="pres">
      <dgm:prSet presAssocID="{4C9FC72D-395C-45F3-BF41-CE67175A608F}" presName="tx1" presStyleLbl="revTx" presStyleIdx="2" presStyleCnt="4"/>
      <dgm:spPr/>
      <dgm:t>
        <a:bodyPr/>
        <a:lstStyle/>
        <a:p>
          <a:endParaRPr lang="hr-HR"/>
        </a:p>
      </dgm:t>
    </dgm:pt>
    <dgm:pt modelId="{AA2780D8-297E-4553-A756-7B112E4AD476}" type="pres">
      <dgm:prSet presAssocID="{4C9FC72D-395C-45F3-BF41-CE67175A608F}" presName="vert1" presStyleCnt="0"/>
      <dgm:spPr/>
    </dgm:pt>
    <dgm:pt modelId="{9D7F05FF-7D8A-4EC8-AC42-85C1BD06F15F}" type="pres">
      <dgm:prSet presAssocID="{3BEAF323-E294-4CF6-B3C0-28A7211DF309}" presName="thickLine" presStyleLbl="alignNode1" presStyleIdx="3" presStyleCnt="4"/>
      <dgm:spPr/>
    </dgm:pt>
    <dgm:pt modelId="{395876F8-8687-42DE-BD10-C20B6E5722F8}" type="pres">
      <dgm:prSet presAssocID="{3BEAF323-E294-4CF6-B3C0-28A7211DF309}" presName="horz1" presStyleCnt="0"/>
      <dgm:spPr/>
    </dgm:pt>
    <dgm:pt modelId="{338ED1F4-0ABE-49C0-A963-FC1CE406CDE9}" type="pres">
      <dgm:prSet presAssocID="{3BEAF323-E294-4CF6-B3C0-28A7211DF309}" presName="tx1" presStyleLbl="revTx" presStyleIdx="3" presStyleCnt="4"/>
      <dgm:spPr/>
      <dgm:t>
        <a:bodyPr/>
        <a:lstStyle/>
        <a:p>
          <a:endParaRPr lang="hr-HR"/>
        </a:p>
      </dgm:t>
    </dgm:pt>
    <dgm:pt modelId="{E48B73E3-9199-4690-A0EF-B810DA56A971}" type="pres">
      <dgm:prSet presAssocID="{3BEAF323-E294-4CF6-B3C0-28A7211DF309}" presName="vert1" presStyleCnt="0"/>
      <dgm:spPr/>
    </dgm:pt>
  </dgm:ptLst>
  <dgm:cxnLst>
    <dgm:cxn modelId="{12F1F5C8-B42C-4156-950F-17B69D730587}" srcId="{42A75258-FC6A-4992-9B3E-9233990FF142}" destId="{39723DCC-56A6-4AE5-ADFC-711BB52D8D14}" srcOrd="1" destOrd="0" parTransId="{1959AB52-F170-4A14-B718-6EF4D87BA7AE}" sibTransId="{4067F9AC-2D15-4CCD-AF2B-BD363E27B6F0}"/>
    <dgm:cxn modelId="{58EE54B4-EB75-44BC-BC5E-2150E2231843}" srcId="{42A75258-FC6A-4992-9B3E-9233990FF142}" destId="{4C9FC72D-395C-45F3-BF41-CE67175A608F}" srcOrd="2" destOrd="0" parTransId="{80ADF4E1-30B0-4299-89FA-676C18A75697}" sibTransId="{D29543A4-0383-42BF-BD6B-44329E4DA03E}"/>
    <dgm:cxn modelId="{BFE637E4-FFAE-4789-AA8E-22D3FC6E6698}" srcId="{42A75258-FC6A-4992-9B3E-9233990FF142}" destId="{7F11A8E8-0BE4-4552-9A8C-CA884022612D}" srcOrd="0" destOrd="0" parTransId="{0A5B8DD2-6A8F-4AEB-9715-7C26E83ACC63}" sibTransId="{B5B78ED0-7EEA-4374-89EE-199DD388C4CA}"/>
    <dgm:cxn modelId="{EE851771-8296-43BC-B3C0-0F7DEA2BCA06}" type="presOf" srcId="{4C9FC72D-395C-45F3-BF41-CE67175A608F}" destId="{7990B3D9-46B7-48DD-AB37-7D860E8D8D30}" srcOrd="0" destOrd="0" presId="urn:microsoft.com/office/officeart/2008/layout/LinedList"/>
    <dgm:cxn modelId="{9A158785-23C9-4BC3-8636-AB7E75EBA85F}" type="presOf" srcId="{39723DCC-56A6-4AE5-ADFC-711BB52D8D14}" destId="{0A5B6A45-4682-414A-95FC-077E46DDEDC5}" srcOrd="0" destOrd="0" presId="urn:microsoft.com/office/officeart/2008/layout/LinedList"/>
    <dgm:cxn modelId="{C1BBDB8D-CC59-421E-957C-B1DFCC9C52E7}" type="presOf" srcId="{3BEAF323-E294-4CF6-B3C0-28A7211DF309}" destId="{338ED1F4-0ABE-49C0-A963-FC1CE406CDE9}" srcOrd="0" destOrd="0" presId="urn:microsoft.com/office/officeart/2008/layout/LinedList"/>
    <dgm:cxn modelId="{BDB2468F-7380-4A64-BFB4-62E09B0F24CD}" type="presOf" srcId="{7F11A8E8-0BE4-4552-9A8C-CA884022612D}" destId="{E8990D36-66EA-4546-93F4-3464F005BF2B}" srcOrd="0" destOrd="0" presId="urn:microsoft.com/office/officeart/2008/layout/LinedList"/>
    <dgm:cxn modelId="{E66F7533-9014-4749-8C2E-321A7FEE4594}" srcId="{42A75258-FC6A-4992-9B3E-9233990FF142}" destId="{3BEAF323-E294-4CF6-B3C0-28A7211DF309}" srcOrd="3" destOrd="0" parTransId="{1A02E848-E293-4F10-A7C9-872B1B271C43}" sibTransId="{34DE5E3C-92EF-4BE4-B3CB-E585B3F07A03}"/>
    <dgm:cxn modelId="{56379D16-B0F1-4930-A8AD-CB40A1FCE1ED}" type="presOf" srcId="{42A75258-FC6A-4992-9B3E-9233990FF142}" destId="{E79F2CB7-C6E4-4418-914C-02F08A4141FD}" srcOrd="0" destOrd="0" presId="urn:microsoft.com/office/officeart/2008/layout/LinedList"/>
    <dgm:cxn modelId="{D78C6CF2-1565-41C4-B230-3AD28C3A1070}" type="presParOf" srcId="{E79F2CB7-C6E4-4418-914C-02F08A4141FD}" destId="{F55AB3FE-D205-4A1B-854F-926D028875F3}" srcOrd="0" destOrd="0" presId="urn:microsoft.com/office/officeart/2008/layout/LinedList"/>
    <dgm:cxn modelId="{4DDCE95C-45F5-425E-8391-6C9664F7B872}" type="presParOf" srcId="{E79F2CB7-C6E4-4418-914C-02F08A4141FD}" destId="{D3584566-3E7E-4FEB-9DAD-3ECA1C57373A}" srcOrd="1" destOrd="0" presId="urn:microsoft.com/office/officeart/2008/layout/LinedList"/>
    <dgm:cxn modelId="{22C2DF85-847B-40A7-8758-4707CD84F64F}" type="presParOf" srcId="{D3584566-3E7E-4FEB-9DAD-3ECA1C57373A}" destId="{E8990D36-66EA-4546-93F4-3464F005BF2B}" srcOrd="0" destOrd="0" presId="urn:microsoft.com/office/officeart/2008/layout/LinedList"/>
    <dgm:cxn modelId="{66BD6DEB-4F44-445F-90CE-0C9F7AA386FC}" type="presParOf" srcId="{D3584566-3E7E-4FEB-9DAD-3ECA1C57373A}" destId="{F06987FC-8F91-40A5-AB15-DB680D4E592D}" srcOrd="1" destOrd="0" presId="urn:microsoft.com/office/officeart/2008/layout/LinedList"/>
    <dgm:cxn modelId="{AE96C640-6928-4ADF-97A7-F4268253EB4B}" type="presParOf" srcId="{E79F2CB7-C6E4-4418-914C-02F08A4141FD}" destId="{F4B3043E-302F-43C7-AF90-7064EBE31B43}" srcOrd="2" destOrd="0" presId="urn:microsoft.com/office/officeart/2008/layout/LinedList"/>
    <dgm:cxn modelId="{320ECEC6-FAD0-4706-9564-84ACD6C47DCE}" type="presParOf" srcId="{E79F2CB7-C6E4-4418-914C-02F08A4141FD}" destId="{0533FECD-B940-4F11-A69B-2D464E3AC93E}" srcOrd="3" destOrd="0" presId="urn:microsoft.com/office/officeart/2008/layout/LinedList"/>
    <dgm:cxn modelId="{582EE78B-9024-4BC8-9B61-8606D4A0386C}" type="presParOf" srcId="{0533FECD-B940-4F11-A69B-2D464E3AC93E}" destId="{0A5B6A45-4682-414A-95FC-077E46DDEDC5}" srcOrd="0" destOrd="0" presId="urn:microsoft.com/office/officeart/2008/layout/LinedList"/>
    <dgm:cxn modelId="{EFDF4A64-6C0E-458F-A734-88EF028932FD}" type="presParOf" srcId="{0533FECD-B940-4F11-A69B-2D464E3AC93E}" destId="{A6C40A4A-D641-4579-8BF7-EFAF418B1921}" srcOrd="1" destOrd="0" presId="urn:microsoft.com/office/officeart/2008/layout/LinedList"/>
    <dgm:cxn modelId="{8155180E-0B37-4807-9BC0-10A888281CA3}" type="presParOf" srcId="{E79F2CB7-C6E4-4418-914C-02F08A4141FD}" destId="{547370FF-A37D-4DAB-8C28-3BDF292062A1}" srcOrd="4" destOrd="0" presId="urn:microsoft.com/office/officeart/2008/layout/LinedList"/>
    <dgm:cxn modelId="{8520EB79-503E-4E1A-9D15-CD8AF2179019}" type="presParOf" srcId="{E79F2CB7-C6E4-4418-914C-02F08A4141FD}" destId="{B093BB7D-0888-42FD-88B9-FFD6AB3DB611}" srcOrd="5" destOrd="0" presId="urn:microsoft.com/office/officeart/2008/layout/LinedList"/>
    <dgm:cxn modelId="{4619BC11-2A54-4EB8-87C0-9BA07F275E6E}" type="presParOf" srcId="{B093BB7D-0888-42FD-88B9-FFD6AB3DB611}" destId="{7990B3D9-46B7-48DD-AB37-7D860E8D8D30}" srcOrd="0" destOrd="0" presId="urn:microsoft.com/office/officeart/2008/layout/LinedList"/>
    <dgm:cxn modelId="{4B761F6C-30A5-4E8C-BD27-6C7412577704}" type="presParOf" srcId="{B093BB7D-0888-42FD-88B9-FFD6AB3DB611}" destId="{AA2780D8-297E-4553-A756-7B112E4AD476}" srcOrd="1" destOrd="0" presId="urn:microsoft.com/office/officeart/2008/layout/LinedList"/>
    <dgm:cxn modelId="{389FD369-1AF8-49F0-BBCE-37B7E5163FA6}" type="presParOf" srcId="{E79F2CB7-C6E4-4418-914C-02F08A4141FD}" destId="{9D7F05FF-7D8A-4EC8-AC42-85C1BD06F15F}" srcOrd="6" destOrd="0" presId="urn:microsoft.com/office/officeart/2008/layout/LinedList"/>
    <dgm:cxn modelId="{4B32ACB2-6477-4A49-8A3F-495F8BAF2FB4}" type="presParOf" srcId="{E79F2CB7-C6E4-4418-914C-02F08A4141FD}" destId="{395876F8-8687-42DE-BD10-C20B6E5722F8}" srcOrd="7" destOrd="0" presId="urn:microsoft.com/office/officeart/2008/layout/LinedList"/>
    <dgm:cxn modelId="{2611117C-2295-465C-9C92-F7A32B0B20C7}" type="presParOf" srcId="{395876F8-8687-42DE-BD10-C20B6E5722F8}" destId="{338ED1F4-0ABE-49C0-A963-FC1CE406CDE9}" srcOrd="0" destOrd="0" presId="urn:microsoft.com/office/officeart/2008/layout/LinedList"/>
    <dgm:cxn modelId="{53B0E317-E1E2-4B1B-B5A1-6CDC75DE16F2}" type="presParOf" srcId="{395876F8-8687-42DE-BD10-C20B6E5722F8}" destId="{E48B73E3-9199-4690-A0EF-B810DA56A97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55AB3FE-D205-4A1B-854F-926D028875F3}">
      <dsp:nvSpPr>
        <dsp:cNvPr id="0" name=""/>
        <dsp:cNvSpPr/>
      </dsp:nvSpPr>
      <dsp:spPr>
        <a:xfrm>
          <a:off x="0" y="0"/>
          <a:ext cx="1102995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990D36-66EA-4546-93F4-3464F005BF2B}">
      <dsp:nvSpPr>
        <dsp:cNvPr id="0" name=""/>
        <dsp:cNvSpPr/>
      </dsp:nvSpPr>
      <dsp:spPr>
        <a:xfrm>
          <a:off x="0" y="0"/>
          <a:ext cx="11029950" cy="953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Times New Roman"/>
              <a:cs typeface="Times New Roman"/>
            </a:rPr>
            <a:t>- </a:t>
          </a:r>
          <a:r>
            <a:rPr lang="en-US" sz="2200" b="1" kern="1200" dirty="0" err="1">
              <a:latin typeface="Times New Roman"/>
              <a:cs typeface="Times New Roman"/>
            </a:rPr>
            <a:t>adaptacija</a:t>
          </a:r>
          <a:r>
            <a:rPr lang="en-US" sz="2200" b="1" kern="1200" dirty="0">
              <a:latin typeface="Times New Roman"/>
              <a:cs typeface="Times New Roman"/>
            </a:rPr>
            <a:t> </a:t>
          </a:r>
          <a:r>
            <a:rPr lang="en-US" sz="2200" b="1" kern="1200" dirty="0" err="1">
              <a:latin typeface="Times New Roman"/>
              <a:cs typeface="Times New Roman"/>
            </a:rPr>
            <a:t>književnog</a:t>
          </a:r>
          <a:r>
            <a:rPr lang="en-US" sz="2200" b="1" kern="1200" dirty="0">
              <a:latin typeface="Times New Roman"/>
              <a:cs typeface="Times New Roman"/>
            </a:rPr>
            <a:t> </a:t>
          </a:r>
          <a:r>
            <a:rPr lang="en-US" sz="2200" b="1" kern="1200" dirty="0" err="1">
              <a:latin typeface="Times New Roman"/>
              <a:cs typeface="Times New Roman"/>
            </a:rPr>
            <a:t>djela</a:t>
          </a:r>
          <a:r>
            <a:rPr lang="en-US" sz="2200" b="1" kern="1200" dirty="0">
              <a:latin typeface="Times New Roman"/>
              <a:cs typeface="Times New Roman"/>
            </a:rPr>
            <a:t> je </a:t>
          </a:r>
          <a:r>
            <a:rPr lang="en-US" sz="2200" b="1" kern="1200" dirty="0" err="1">
              <a:latin typeface="Times New Roman"/>
              <a:cs typeface="Times New Roman"/>
            </a:rPr>
            <a:t>prilagodba</a:t>
          </a:r>
          <a:r>
            <a:rPr lang="en-US" sz="2200" b="1" kern="1200" dirty="0">
              <a:latin typeface="Times New Roman"/>
              <a:cs typeface="Times New Roman"/>
            </a:rPr>
            <a:t> </a:t>
          </a:r>
          <a:r>
            <a:rPr lang="en-US" sz="2200" b="1" kern="1200" dirty="0" err="1">
              <a:latin typeface="Times New Roman"/>
              <a:cs typeface="Times New Roman"/>
            </a:rPr>
            <a:t>književnog</a:t>
          </a:r>
          <a:r>
            <a:rPr lang="en-US" sz="2200" b="1" kern="1200" dirty="0">
              <a:latin typeface="Times New Roman"/>
              <a:cs typeface="Times New Roman"/>
            </a:rPr>
            <a:t> </a:t>
          </a:r>
          <a:r>
            <a:rPr lang="en-US" sz="2200" b="1" kern="1200" dirty="0" err="1">
              <a:latin typeface="Times New Roman"/>
              <a:cs typeface="Times New Roman"/>
            </a:rPr>
            <a:t>djela</a:t>
          </a:r>
          <a:r>
            <a:rPr lang="en-US" sz="2200" b="1" kern="1200" dirty="0">
              <a:latin typeface="Times New Roman"/>
              <a:cs typeface="Times New Roman"/>
            </a:rPr>
            <a:t> (</a:t>
          </a:r>
          <a:r>
            <a:rPr lang="en-US" sz="2200" b="1" kern="1200" dirty="0" err="1">
              <a:latin typeface="Times New Roman"/>
              <a:cs typeface="Times New Roman"/>
            </a:rPr>
            <a:t>ili</a:t>
          </a:r>
          <a:r>
            <a:rPr lang="en-US" sz="2200" b="1" kern="1200" dirty="0">
              <a:latin typeface="Times New Roman"/>
              <a:cs typeface="Times New Roman"/>
            </a:rPr>
            <a:t> </a:t>
          </a:r>
          <a:r>
            <a:rPr lang="en-US" sz="2200" b="1" kern="1200" dirty="0" err="1">
              <a:latin typeface="Times New Roman"/>
              <a:cs typeface="Times New Roman"/>
            </a:rPr>
            <a:t>nekih</a:t>
          </a:r>
          <a:r>
            <a:rPr lang="en-US" sz="2200" b="1" kern="1200" dirty="0">
              <a:latin typeface="Times New Roman"/>
              <a:cs typeface="Times New Roman"/>
            </a:rPr>
            <a:t> </a:t>
          </a:r>
          <a:r>
            <a:rPr lang="en-US" sz="2200" b="1" kern="1200" dirty="0" err="1">
              <a:latin typeface="Times New Roman"/>
              <a:cs typeface="Times New Roman"/>
            </a:rPr>
            <a:t>njegovih</a:t>
          </a:r>
          <a:r>
            <a:rPr lang="en-US" sz="2200" b="1" kern="1200" dirty="0">
              <a:latin typeface="Times New Roman"/>
              <a:cs typeface="Times New Roman"/>
            </a:rPr>
            <a:t> </a:t>
          </a:r>
          <a:r>
            <a:rPr lang="en-US" sz="2200" b="1" kern="1200" dirty="0" err="1">
              <a:latin typeface="Times New Roman"/>
              <a:cs typeface="Times New Roman"/>
            </a:rPr>
            <a:t>dijelova</a:t>
          </a:r>
          <a:r>
            <a:rPr lang="en-US" sz="2200" b="1" kern="1200" dirty="0">
              <a:latin typeface="Times New Roman"/>
              <a:cs typeface="Times New Roman"/>
            </a:rPr>
            <a:t>) za </a:t>
          </a:r>
          <a:r>
            <a:rPr lang="en-US" sz="2200" b="1" kern="1200" dirty="0" err="1">
              <a:latin typeface="Times New Roman"/>
              <a:cs typeface="Times New Roman"/>
            </a:rPr>
            <a:t>drugu</a:t>
          </a:r>
          <a:r>
            <a:rPr lang="en-US" sz="2200" b="1" kern="1200" dirty="0">
              <a:latin typeface="Times New Roman"/>
              <a:cs typeface="Times New Roman"/>
            </a:rPr>
            <a:t> </a:t>
          </a:r>
          <a:r>
            <a:rPr lang="en-US" sz="2200" b="1" kern="1200" dirty="0" err="1">
              <a:latin typeface="Times New Roman"/>
              <a:cs typeface="Times New Roman"/>
            </a:rPr>
            <a:t>namjenu</a:t>
          </a:r>
          <a:endParaRPr lang="en-US" sz="2200" b="1" i="0" u="none" strike="noStrike" kern="1200" cap="none" baseline="0" noProof="0" dirty="0" err="1">
            <a:solidFill>
              <a:srgbClr val="010000"/>
            </a:solidFill>
            <a:latin typeface="Times New Roman"/>
            <a:cs typeface="Times New Roman"/>
          </a:endParaRPr>
        </a:p>
      </dsp:txBody>
      <dsp:txXfrm>
        <a:off x="0" y="0"/>
        <a:ext cx="11029950" cy="953570"/>
      </dsp:txXfrm>
    </dsp:sp>
    <dsp:sp modelId="{F4B3043E-302F-43C7-AF90-7064EBE31B43}">
      <dsp:nvSpPr>
        <dsp:cNvPr id="0" name=""/>
        <dsp:cNvSpPr/>
      </dsp:nvSpPr>
      <dsp:spPr>
        <a:xfrm>
          <a:off x="0" y="953570"/>
          <a:ext cx="1102995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5B6A45-4682-414A-95FC-077E46DDEDC5}">
      <dsp:nvSpPr>
        <dsp:cNvPr id="0" name=""/>
        <dsp:cNvSpPr/>
      </dsp:nvSpPr>
      <dsp:spPr>
        <a:xfrm>
          <a:off x="0" y="953570"/>
          <a:ext cx="11029950" cy="953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Times New Roman"/>
              <a:cs typeface="Times New Roman"/>
            </a:rPr>
            <a:t>- </a:t>
          </a:r>
          <a:r>
            <a:rPr lang="en-US" sz="2200" b="1" kern="1200" dirty="0" err="1">
              <a:latin typeface="Times New Roman"/>
              <a:cs typeface="Times New Roman"/>
            </a:rPr>
            <a:t>filmska</a:t>
          </a:r>
          <a:r>
            <a:rPr lang="en-US" sz="2200" b="1" kern="1200" dirty="0">
              <a:latin typeface="Times New Roman"/>
              <a:cs typeface="Times New Roman"/>
            </a:rPr>
            <a:t> </a:t>
          </a:r>
          <a:r>
            <a:rPr lang="en-US" sz="2200" b="1" kern="1200" dirty="0" err="1">
              <a:latin typeface="Times New Roman"/>
              <a:cs typeface="Times New Roman"/>
            </a:rPr>
            <a:t>adaptacija</a:t>
          </a:r>
          <a:r>
            <a:rPr lang="en-US" sz="2200" b="1" kern="1200" dirty="0">
              <a:latin typeface="Times New Roman"/>
              <a:cs typeface="Times New Roman"/>
            </a:rPr>
            <a:t> je </a:t>
          </a:r>
          <a:r>
            <a:rPr lang="en-US" sz="2200" b="1" kern="1200" dirty="0" err="1">
              <a:latin typeface="Times New Roman"/>
              <a:cs typeface="Times New Roman"/>
            </a:rPr>
            <a:t>prilagodba</a:t>
          </a:r>
          <a:r>
            <a:rPr lang="en-US" sz="2200" b="1" kern="1200" dirty="0">
              <a:latin typeface="Times New Roman"/>
              <a:cs typeface="Times New Roman"/>
            </a:rPr>
            <a:t> </a:t>
          </a:r>
          <a:r>
            <a:rPr lang="en-US" sz="2200" b="1" kern="1200" dirty="0" err="1">
              <a:latin typeface="Times New Roman"/>
              <a:cs typeface="Times New Roman"/>
            </a:rPr>
            <a:t>književnog</a:t>
          </a:r>
          <a:r>
            <a:rPr lang="en-US" sz="2200" b="1" kern="1200" dirty="0">
              <a:latin typeface="Times New Roman"/>
              <a:cs typeface="Times New Roman"/>
            </a:rPr>
            <a:t> </a:t>
          </a:r>
          <a:r>
            <a:rPr lang="en-US" sz="2200" b="1" kern="1200" dirty="0" err="1">
              <a:latin typeface="Times New Roman"/>
              <a:cs typeface="Times New Roman"/>
            </a:rPr>
            <a:t>djela</a:t>
          </a:r>
          <a:r>
            <a:rPr lang="en-US" sz="2200" b="1" kern="1200" dirty="0">
              <a:latin typeface="Times New Roman"/>
              <a:cs typeface="Times New Roman"/>
            </a:rPr>
            <a:t> za </a:t>
          </a:r>
          <a:r>
            <a:rPr lang="en-US" sz="2200" b="1" kern="1200" dirty="0" err="1">
              <a:latin typeface="Times New Roman"/>
              <a:cs typeface="Times New Roman"/>
            </a:rPr>
            <a:t>izvođenje</a:t>
          </a:r>
          <a:r>
            <a:rPr lang="en-US" sz="2200" b="1" kern="1200" dirty="0">
              <a:latin typeface="Times New Roman"/>
              <a:cs typeface="Times New Roman"/>
            </a:rPr>
            <a:t> </a:t>
          </a:r>
          <a:r>
            <a:rPr lang="en-US" sz="2200" b="1" kern="1200" dirty="0" err="1">
              <a:latin typeface="Times New Roman"/>
              <a:cs typeface="Times New Roman"/>
            </a:rPr>
            <a:t>na</a:t>
          </a:r>
          <a:r>
            <a:rPr lang="en-US" sz="2200" b="1" kern="1200" dirty="0">
              <a:latin typeface="Times New Roman"/>
              <a:cs typeface="Times New Roman"/>
            </a:rPr>
            <a:t> </a:t>
          </a:r>
          <a:r>
            <a:rPr lang="en-US" sz="2200" b="1" kern="1200" dirty="0" err="1">
              <a:latin typeface="Times New Roman"/>
              <a:cs typeface="Times New Roman"/>
            </a:rPr>
            <a:t>filmu</a:t>
          </a:r>
          <a:endParaRPr lang="en-US" sz="2200" b="1" kern="1200" dirty="0">
            <a:latin typeface="Times New Roman"/>
            <a:cs typeface="Times New Roman"/>
          </a:endParaRPr>
        </a:p>
      </dsp:txBody>
      <dsp:txXfrm>
        <a:off x="0" y="953570"/>
        <a:ext cx="11029950" cy="953570"/>
      </dsp:txXfrm>
    </dsp:sp>
    <dsp:sp modelId="{547370FF-A37D-4DAB-8C28-3BDF292062A1}">
      <dsp:nvSpPr>
        <dsp:cNvPr id="0" name=""/>
        <dsp:cNvSpPr/>
      </dsp:nvSpPr>
      <dsp:spPr>
        <a:xfrm>
          <a:off x="0" y="1907140"/>
          <a:ext cx="11029950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90B3D9-46B7-48DD-AB37-7D860E8D8D30}">
      <dsp:nvSpPr>
        <dsp:cNvPr id="0" name=""/>
        <dsp:cNvSpPr/>
      </dsp:nvSpPr>
      <dsp:spPr>
        <a:xfrm>
          <a:off x="0" y="1907140"/>
          <a:ext cx="11029950" cy="953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Times New Roman"/>
              <a:cs typeface="Times New Roman"/>
            </a:rPr>
            <a:t>- </a:t>
          </a:r>
          <a:r>
            <a:rPr lang="en-US" sz="2200" b="1" kern="1200" dirty="0" err="1">
              <a:latin typeface="Times New Roman"/>
              <a:cs typeface="Times New Roman"/>
            </a:rPr>
            <a:t>kod</a:t>
          </a:r>
          <a:r>
            <a:rPr lang="en-US" sz="2200" b="1" kern="1200" dirty="0">
              <a:latin typeface="Times New Roman"/>
              <a:cs typeface="Times New Roman"/>
            </a:rPr>
            <a:t> </a:t>
          </a:r>
          <a:r>
            <a:rPr lang="en-US" sz="2200" b="1" kern="1200" dirty="0" err="1">
              <a:latin typeface="Times New Roman"/>
              <a:cs typeface="Times New Roman"/>
            </a:rPr>
            <a:t>filmske</a:t>
          </a:r>
          <a:r>
            <a:rPr lang="en-US" sz="2200" b="1" kern="1200" dirty="0">
              <a:latin typeface="Times New Roman"/>
              <a:cs typeface="Times New Roman"/>
            </a:rPr>
            <a:t> </a:t>
          </a:r>
          <a:r>
            <a:rPr lang="en-US" sz="2200" b="1" kern="1200" dirty="0" err="1">
              <a:latin typeface="Times New Roman"/>
              <a:cs typeface="Times New Roman"/>
            </a:rPr>
            <a:t>adaptacije</a:t>
          </a:r>
          <a:r>
            <a:rPr lang="en-US" sz="2200" b="1" kern="1200" dirty="0">
              <a:latin typeface="Times New Roman"/>
              <a:cs typeface="Times New Roman"/>
            </a:rPr>
            <a:t> </a:t>
          </a:r>
          <a:r>
            <a:rPr lang="en-US" sz="2200" b="1" kern="1200" dirty="0" err="1">
              <a:latin typeface="Times New Roman"/>
              <a:cs typeface="Times New Roman"/>
            </a:rPr>
            <a:t>djelo</a:t>
          </a:r>
          <a:r>
            <a:rPr lang="en-US" sz="2200" b="1" kern="1200" dirty="0">
              <a:latin typeface="Times New Roman"/>
              <a:cs typeface="Times New Roman"/>
            </a:rPr>
            <a:t> mora </a:t>
          </a:r>
          <a:r>
            <a:rPr lang="en-US" sz="2200" b="1" kern="1200" dirty="0" err="1">
              <a:latin typeface="Times New Roman"/>
              <a:cs typeface="Times New Roman"/>
            </a:rPr>
            <a:t>biti</a:t>
          </a:r>
          <a:r>
            <a:rPr lang="en-US" sz="2200" b="1" kern="1200" dirty="0">
              <a:latin typeface="Times New Roman"/>
              <a:cs typeface="Times New Roman"/>
            </a:rPr>
            <a:t> </a:t>
          </a:r>
          <a:r>
            <a:rPr lang="en-US" sz="2200" b="1" kern="1200" dirty="0" err="1">
              <a:latin typeface="Times New Roman"/>
              <a:cs typeface="Times New Roman"/>
            </a:rPr>
            <a:t>preoblikovano</a:t>
          </a:r>
          <a:r>
            <a:rPr lang="en-US" sz="2200" b="1" kern="1200" dirty="0">
              <a:latin typeface="Times New Roman"/>
              <a:cs typeface="Times New Roman"/>
            </a:rPr>
            <a:t> </a:t>
          </a:r>
          <a:r>
            <a:rPr lang="en-US" sz="2200" b="1" kern="1200" dirty="0" err="1">
              <a:latin typeface="Times New Roman"/>
              <a:cs typeface="Times New Roman"/>
            </a:rPr>
            <a:t>kako</a:t>
          </a:r>
          <a:r>
            <a:rPr lang="en-US" sz="2200" b="1" kern="1200" dirty="0">
              <a:latin typeface="Times New Roman"/>
              <a:cs typeface="Times New Roman"/>
            </a:rPr>
            <a:t> bi se </a:t>
          </a:r>
          <a:r>
            <a:rPr lang="en-US" sz="2200" b="1" kern="1200" dirty="0" err="1">
              <a:latin typeface="Times New Roman"/>
              <a:cs typeface="Times New Roman"/>
            </a:rPr>
            <a:t>njegove</a:t>
          </a:r>
          <a:r>
            <a:rPr lang="en-US" sz="2200" b="1" kern="1200" dirty="0">
              <a:latin typeface="Times New Roman"/>
              <a:cs typeface="Times New Roman"/>
            </a:rPr>
            <a:t> </a:t>
          </a:r>
          <a:r>
            <a:rPr lang="en-US" sz="2200" b="1" kern="1200" dirty="0" err="1">
              <a:latin typeface="Times New Roman"/>
              <a:cs typeface="Times New Roman"/>
            </a:rPr>
            <a:t>književne</a:t>
          </a:r>
          <a:r>
            <a:rPr lang="en-US" sz="2200" b="1" kern="1200" dirty="0">
              <a:latin typeface="Times New Roman"/>
              <a:cs typeface="Times New Roman"/>
            </a:rPr>
            <a:t> </a:t>
          </a:r>
          <a:r>
            <a:rPr lang="en-US" sz="2200" b="1" kern="1200" dirty="0" err="1">
              <a:latin typeface="Times New Roman"/>
              <a:cs typeface="Times New Roman"/>
            </a:rPr>
            <a:t>komponente</a:t>
          </a:r>
          <a:r>
            <a:rPr lang="en-US" sz="2200" b="1" kern="1200" dirty="0">
              <a:latin typeface="Times New Roman"/>
              <a:cs typeface="Times New Roman"/>
            </a:rPr>
            <a:t> </a:t>
          </a:r>
          <a:r>
            <a:rPr lang="en-US" sz="2200" b="1" kern="1200" dirty="0" err="1">
              <a:latin typeface="Times New Roman"/>
              <a:cs typeface="Times New Roman"/>
            </a:rPr>
            <a:t>mogle</a:t>
          </a:r>
          <a:r>
            <a:rPr lang="en-US" sz="2200" b="1" kern="1200" dirty="0">
              <a:latin typeface="Times New Roman"/>
              <a:cs typeface="Times New Roman"/>
            </a:rPr>
            <a:t> </a:t>
          </a:r>
          <a:r>
            <a:rPr lang="en-US" sz="2200" b="1" kern="1200" dirty="0" err="1">
              <a:latin typeface="Times New Roman"/>
              <a:cs typeface="Times New Roman"/>
            </a:rPr>
            <a:t>zamijeniti</a:t>
          </a:r>
          <a:r>
            <a:rPr lang="en-US" sz="2200" b="1" kern="1200" dirty="0">
              <a:latin typeface="Times New Roman"/>
              <a:cs typeface="Times New Roman"/>
            </a:rPr>
            <a:t> </a:t>
          </a:r>
          <a:r>
            <a:rPr lang="en-US" sz="2200" b="1" kern="1200" dirty="0" err="1">
              <a:latin typeface="Times New Roman"/>
              <a:cs typeface="Times New Roman"/>
            </a:rPr>
            <a:t>filmskim</a:t>
          </a:r>
          <a:r>
            <a:rPr lang="en-US" sz="2200" b="1" kern="1200" dirty="0">
              <a:latin typeface="Times New Roman"/>
              <a:cs typeface="Times New Roman"/>
            </a:rPr>
            <a:t> </a:t>
          </a:r>
          <a:r>
            <a:rPr lang="en-US" sz="2200" b="1" kern="1200" dirty="0" err="1">
              <a:latin typeface="Times New Roman"/>
              <a:cs typeface="Times New Roman"/>
            </a:rPr>
            <a:t>komponentama</a:t>
          </a:r>
          <a:endParaRPr lang="en-US" sz="2200" b="1" kern="1200" dirty="0">
            <a:latin typeface="Times New Roman"/>
            <a:cs typeface="Times New Roman"/>
          </a:endParaRPr>
        </a:p>
      </dsp:txBody>
      <dsp:txXfrm>
        <a:off x="0" y="1907140"/>
        <a:ext cx="11029950" cy="953570"/>
      </dsp:txXfrm>
    </dsp:sp>
    <dsp:sp modelId="{9D7F05FF-7D8A-4EC8-AC42-85C1BD06F15F}">
      <dsp:nvSpPr>
        <dsp:cNvPr id="0" name=""/>
        <dsp:cNvSpPr/>
      </dsp:nvSpPr>
      <dsp:spPr>
        <a:xfrm>
          <a:off x="0" y="2860710"/>
          <a:ext cx="11029950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8ED1F4-0ABE-49C0-A963-FC1CE406CDE9}">
      <dsp:nvSpPr>
        <dsp:cNvPr id="0" name=""/>
        <dsp:cNvSpPr/>
      </dsp:nvSpPr>
      <dsp:spPr>
        <a:xfrm>
          <a:off x="0" y="2860710"/>
          <a:ext cx="11029950" cy="9535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dirty="0">
              <a:latin typeface="Times New Roman"/>
              <a:cs typeface="Times New Roman"/>
            </a:rPr>
            <a:t>- </a:t>
          </a:r>
          <a:r>
            <a:rPr lang="en-US" sz="2200" b="1" kern="1200" dirty="0" err="1">
              <a:latin typeface="Times New Roman"/>
              <a:cs typeface="Times New Roman"/>
            </a:rPr>
            <a:t>svi</a:t>
          </a:r>
          <a:r>
            <a:rPr lang="en-US" sz="2200" b="1" kern="1200" dirty="0">
              <a:latin typeface="Times New Roman"/>
              <a:cs typeface="Times New Roman"/>
            </a:rPr>
            <a:t> </a:t>
          </a:r>
          <a:r>
            <a:rPr lang="en-US" sz="2200" b="1" kern="1200" dirty="0" err="1">
              <a:latin typeface="Times New Roman"/>
              <a:cs typeface="Times New Roman"/>
            </a:rPr>
            <a:t>opisi</a:t>
          </a:r>
          <a:r>
            <a:rPr lang="en-US" sz="2200" b="1" kern="1200" dirty="0">
              <a:latin typeface="Times New Roman"/>
              <a:cs typeface="Times New Roman"/>
            </a:rPr>
            <a:t> </a:t>
          </a:r>
          <a:r>
            <a:rPr lang="en-US" sz="2200" b="1" kern="1200" dirty="0" err="1">
              <a:latin typeface="Times New Roman"/>
              <a:cs typeface="Times New Roman"/>
            </a:rPr>
            <a:t>okoline</a:t>
          </a:r>
          <a:r>
            <a:rPr lang="en-US" sz="2200" b="1" kern="1200" dirty="0">
              <a:latin typeface="Times New Roman"/>
              <a:cs typeface="Times New Roman"/>
            </a:rPr>
            <a:t> </a:t>
          </a:r>
          <a:r>
            <a:rPr lang="en-US" sz="2200" b="1" kern="1200" dirty="0" err="1">
              <a:latin typeface="Times New Roman"/>
              <a:cs typeface="Times New Roman"/>
            </a:rPr>
            <a:t>i</a:t>
          </a:r>
          <a:r>
            <a:rPr lang="en-US" sz="2200" b="1" kern="1200" dirty="0">
              <a:latin typeface="Times New Roman"/>
              <a:cs typeface="Times New Roman"/>
            </a:rPr>
            <a:t> </a:t>
          </a:r>
          <a:r>
            <a:rPr lang="en-US" sz="2200" b="1" kern="1200" dirty="0" err="1">
              <a:latin typeface="Times New Roman"/>
              <a:cs typeface="Times New Roman"/>
            </a:rPr>
            <a:t>vanjski</a:t>
          </a:r>
          <a:r>
            <a:rPr lang="en-US" sz="2200" b="1" kern="1200" dirty="0">
              <a:latin typeface="Times New Roman"/>
              <a:cs typeface="Times New Roman"/>
            </a:rPr>
            <a:t> </a:t>
          </a:r>
          <a:r>
            <a:rPr lang="en-US" sz="2200" b="1" kern="1200" dirty="0" err="1">
              <a:latin typeface="Times New Roman"/>
              <a:cs typeface="Times New Roman"/>
            </a:rPr>
            <a:t>opisi</a:t>
          </a:r>
          <a:r>
            <a:rPr lang="en-US" sz="2200" b="1" kern="1200" dirty="0">
              <a:latin typeface="Times New Roman"/>
              <a:cs typeface="Times New Roman"/>
            </a:rPr>
            <a:t> </a:t>
          </a:r>
          <a:r>
            <a:rPr lang="en-US" sz="2200" b="1" kern="1200" dirty="0" err="1">
              <a:latin typeface="Times New Roman"/>
              <a:cs typeface="Times New Roman"/>
            </a:rPr>
            <a:t>likova</a:t>
          </a:r>
          <a:r>
            <a:rPr lang="en-US" sz="2200" b="1" kern="1200" dirty="0">
              <a:latin typeface="Times New Roman"/>
              <a:cs typeface="Times New Roman"/>
            </a:rPr>
            <a:t> </a:t>
          </a:r>
          <a:r>
            <a:rPr lang="en-US" sz="2200" b="1" kern="1200" dirty="0" err="1">
              <a:latin typeface="Times New Roman"/>
              <a:cs typeface="Times New Roman"/>
            </a:rPr>
            <a:t>pretvaraju</a:t>
          </a:r>
          <a:r>
            <a:rPr lang="en-US" sz="2200" b="1" kern="1200" dirty="0">
              <a:latin typeface="Times New Roman"/>
              <a:cs typeface="Times New Roman"/>
            </a:rPr>
            <a:t> se u </a:t>
          </a:r>
          <a:r>
            <a:rPr lang="en-US" sz="2200" b="1" kern="1200" dirty="0" err="1">
              <a:latin typeface="Times New Roman"/>
              <a:cs typeface="Times New Roman"/>
            </a:rPr>
            <a:t>vizualne</a:t>
          </a:r>
          <a:r>
            <a:rPr lang="en-US" sz="2200" b="1" kern="1200" dirty="0">
              <a:latin typeface="Times New Roman"/>
              <a:cs typeface="Times New Roman"/>
            </a:rPr>
            <a:t> </a:t>
          </a:r>
          <a:r>
            <a:rPr lang="en-US" sz="2200" b="1" kern="1200" dirty="0" err="1">
              <a:latin typeface="Times New Roman"/>
              <a:cs typeface="Times New Roman"/>
            </a:rPr>
            <a:t>elemente</a:t>
          </a:r>
          <a:r>
            <a:rPr lang="en-US" sz="2200" b="1" kern="1200" dirty="0">
              <a:latin typeface="Times New Roman"/>
              <a:cs typeface="Times New Roman"/>
            </a:rPr>
            <a:t> </a:t>
          </a:r>
          <a:r>
            <a:rPr lang="en-US" sz="2200" b="1" kern="1200" dirty="0" err="1">
              <a:latin typeface="Times New Roman"/>
              <a:cs typeface="Times New Roman"/>
            </a:rPr>
            <a:t>filma</a:t>
          </a:r>
          <a:r>
            <a:rPr lang="en-US" sz="2200" b="1" kern="1200" dirty="0">
              <a:latin typeface="Times New Roman"/>
              <a:cs typeface="Times New Roman"/>
            </a:rPr>
            <a:t>, </a:t>
          </a:r>
          <a:r>
            <a:rPr lang="en-US" sz="2200" b="1" kern="1200" dirty="0" err="1">
              <a:latin typeface="Times New Roman"/>
              <a:cs typeface="Times New Roman"/>
            </a:rPr>
            <a:t>monolozi</a:t>
          </a:r>
          <a:r>
            <a:rPr lang="en-US" sz="2200" b="1" kern="1200" dirty="0">
              <a:latin typeface="Times New Roman"/>
              <a:cs typeface="Times New Roman"/>
            </a:rPr>
            <a:t> </a:t>
          </a:r>
          <a:r>
            <a:rPr lang="en-US" sz="2200" b="1" kern="1200" dirty="0" err="1">
              <a:latin typeface="Times New Roman"/>
              <a:cs typeface="Times New Roman"/>
            </a:rPr>
            <a:t>su</a:t>
          </a:r>
          <a:r>
            <a:rPr lang="en-US" sz="2200" b="1" kern="1200" dirty="0">
              <a:latin typeface="Times New Roman"/>
              <a:cs typeface="Times New Roman"/>
            </a:rPr>
            <a:t> </a:t>
          </a:r>
          <a:r>
            <a:rPr lang="en-US" sz="2200" b="1" kern="1200" dirty="0" err="1">
              <a:latin typeface="Times New Roman"/>
              <a:cs typeface="Times New Roman"/>
            </a:rPr>
            <a:t>najčešće</a:t>
          </a:r>
          <a:r>
            <a:rPr lang="en-US" sz="2200" b="1" kern="1200" dirty="0">
              <a:latin typeface="Times New Roman"/>
              <a:cs typeface="Times New Roman"/>
            </a:rPr>
            <a:t> </a:t>
          </a:r>
          <a:r>
            <a:rPr lang="en-US" sz="2200" b="1" kern="1200" dirty="0" err="1">
              <a:latin typeface="Times New Roman"/>
              <a:cs typeface="Times New Roman"/>
            </a:rPr>
            <a:t>prikazani</a:t>
          </a:r>
          <a:r>
            <a:rPr lang="en-US" sz="2200" b="1" kern="1200" dirty="0">
              <a:latin typeface="Times New Roman"/>
              <a:cs typeface="Times New Roman"/>
            </a:rPr>
            <a:t> </a:t>
          </a:r>
          <a:r>
            <a:rPr lang="en-US" sz="2200" b="1" kern="1200" dirty="0" err="1">
              <a:latin typeface="Times New Roman"/>
              <a:cs typeface="Times New Roman"/>
            </a:rPr>
            <a:t>kao</a:t>
          </a:r>
          <a:r>
            <a:rPr lang="en-US" sz="2200" b="1" kern="1200" dirty="0">
              <a:latin typeface="Times New Roman"/>
              <a:cs typeface="Times New Roman"/>
            </a:rPr>
            <a:t> </a:t>
          </a:r>
          <a:r>
            <a:rPr lang="en-US" sz="2200" b="1" kern="1200" dirty="0" err="1">
              <a:latin typeface="Times New Roman"/>
              <a:cs typeface="Times New Roman"/>
            </a:rPr>
            <a:t>akcije</a:t>
          </a:r>
          <a:r>
            <a:rPr lang="en-US" sz="2200" b="1" kern="1200" dirty="0">
              <a:latin typeface="Times New Roman"/>
              <a:cs typeface="Times New Roman"/>
            </a:rPr>
            <a:t> bez </a:t>
          </a:r>
          <a:r>
            <a:rPr lang="en-US" sz="2200" b="1" kern="1200" dirty="0" err="1">
              <a:latin typeface="Times New Roman"/>
              <a:cs typeface="Times New Roman"/>
            </a:rPr>
            <a:t>riječi</a:t>
          </a:r>
          <a:r>
            <a:rPr lang="en-US" sz="2200" b="1" kern="1200" dirty="0">
              <a:latin typeface="Times New Roman"/>
              <a:cs typeface="Times New Roman"/>
            </a:rPr>
            <a:t>, a </a:t>
          </a:r>
          <a:r>
            <a:rPr lang="en-US" sz="2200" b="1" kern="1200" dirty="0" err="1">
              <a:latin typeface="Times New Roman"/>
              <a:cs typeface="Times New Roman"/>
            </a:rPr>
            <a:t>dijalozi</a:t>
          </a:r>
          <a:r>
            <a:rPr lang="en-US" sz="2200" b="1" kern="1200" dirty="0">
              <a:latin typeface="Times New Roman"/>
              <a:cs typeface="Times New Roman"/>
            </a:rPr>
            <a:t> </a:t>
          </a:r>
          <a:r>
            <a:rPr lang="en-US" sz="2200" b="1" kern="1200" dirty="0" err="1">
              <a:latin typeface="Times New Roman"/>
              <a:cs typeface="Times New Roman"/>
            </a:rPr>
            <a:t>postaju</a:t>
          </a:r>
          <a:r>
            <a:rPr lang="en-US" sz="2200" b="1" kern="1200" dirty="0">
              <a:latin typeface="Times New Roman"/>
              <a:cs typeface="Times New Roman"/>
            </a:rPr>
            <a:t> </a:t>
          </a:r>
          <a:r>
            <a:rPr lang="en-US" sz="2200" b="1" kern="1200" dirty="0" err="1">
              <a:latin typeface="Times New Roman"/>
              <a:cs typeface="Times New Roman"/>
            </a:rPr>
            <a:t>razgovori</a:t>
          </a:r>
          <a:r>
            <a:rPr lang="en-US" sz="2200" b="1" kern="1200" dirty="0">
              <a:latin typeface="Times New Roman"/>
              <a:cs typeface="Times New Roman"/>
            </a:rPr>
            <a:t> u </a:t>
          </a:r>
          <a:r>
            <a:rPr lang="en-US" sz="2200" b="1" kern="1200" dirty="0" err="1">
              <a:latin typeface="Times New Roman"/>
              <a:cs typeface="Times New Roman"/>
            </a:rPr>
            <a:t>filmu</a:t>
          </a:r>
          <a:endParaRPr lang="en-US" sz="2200" b="1" kern="1200" dirty="0">
            <a:latin typeface="Times New Roman"/>
            <a:cs typeface="Times New Roman"/>
          </a:endParaRPr>
        </a:p>
      </dsp:txBody>
      <dsp:txXfrm>
        <a:off x="0" y="2860710"/>
        <a:ext cx="11029950" cy="953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71939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97552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=""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=""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=""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77576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=""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295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=""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08630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=""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215068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=""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827604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=""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19843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=""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155277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5926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=""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60783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856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=""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6871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=""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386192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0755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37000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=""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06315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2044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6019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752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67813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=""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=""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6539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574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pPr/>
              <a:t>3/26/2020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136276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hf sldNum="0"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7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0248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89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ilmclub.tv/the-boy-in-the-striped-pyjamas-2008-video_c219007c2.html" TargetMode="External"/><Relationship Id="rId2" Type="http://schemas.openxmlformats.org/officeDocument/2006/relationships/hyperlink" Target="https://www.filmoviplex.com/sa-prevodom/18738-the-boy-in-the-striped-pyjama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6B695AA2-4B70-477F-AF90-536B720A13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erson that is standing in the grass&#10;&#10;Description generated with high confidence">
            <a:extLst>
              <a:ext uri="{FF2B5EF4-FFF2-40B4-BE49-F238E27FC236}">
                <a16:creationId xmlns="" xmlns:a16="http://schemas.microsoft.com/office/drawing/2014/main" id="{622DF682-FA5F-4276-BEC4-184AE56FA3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/>
          </a:blip>
          <a:srcRect t="25000"/>
          <a:stretch/>
        </p:blipFill>
        <p:spPr>
          <a:xfrm>
            <a:off x="-2" y="10"/>
            <a:ext cx="12192002" cy="6857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789D439-D937-4847-B1C2-C6DD2B6A63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-2307" y="-2"/>
            <a:ext cx="12188952" cy="3767110"/>
          </a:xfrm>
          <a:prstGeom prst="rect">
            <a:avLst/>
          </a:prstGeom>
          <a:gradFill>
            <a:gsLst>
              <a:gs pos="42000">
                <a:schemeClr val="tx1">
                  <a:alpha val="23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6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2EF5DEA-9BBB-4E1E-B939-5E1028D28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1020431"/>
            <a:ext cx="10225530" cy="147501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imes New Roman"/>
                <a:cs typeface="Times New Roman"/>
              </a:rPr>
              <a:t>JOHN BOYNE: </a:t>
            </a:r>
            <a:r>
              <a:rPr lang="en-US" sz="4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Dječak</a:t>
            </a:r>
            <a:r>
              <a:rPr lang="en-US" sz="4000" b="1" dirty="0">
                <a:solidFill>
                  <a:schemeClr val="bg1"/>
                </a:solidFill>
                <a:latin typeface="Times New Roman"/>
                <a:cs typeface="Times New Roman"/>
              </a:rPr>
              <a:t> u </a:t>
            </a:r>
            <a:r>
              <a:rPr lang="en-US" sz="4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prugastoj</a:t>
            </a:r>
            <a:r>
              <a:rPr lang="en-US" sz="4000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pidžami</a:t>
            </a:r>
            <a:endParaRPr lang="en-US" b="1" dirty="0" err="1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B39F8CD-1176-4939-AB03-5212580DC1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2495445"/>
            <a:ext cx="10225530" cy="590321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(</a:t>
            </a:r>
            <a:r>
              <a:rPr lang="en-US" sz="2000" b="1" dirty="0" err="1">
                <a:solidFill>
                  <a:schemeClr val="bg1"/>
                </a:solidFill>
                <a:latin typeface="Times New Roman"/>
                <a:cs typeface="Times New Roman"/>
              </a:rPr>
              <a:t>lektira</a:t>
            </a:r>
            <a:r>
              <a:rPr lang="en-US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, KULTURA I MEDIJI)</a:t>
            </a:r>
          </a:p>
        </p:txBody>
      </p:sp>
    </p:spTree>
    <p:extLst>
      <p:ext uri="{BB962C8B-B14F-4D97-AF65-F5344CB8AC3E}">
        <p14:creationId xmlns="" xmlns:p14="http://schemas.microsoft.com/office/powerpoint/2010/main" val="66288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DD651B61-325E-4E73-8445-38B0DE8AAA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Rectangle 11">
            <a:extLst>
              <a:ext uri="{FF2B5EF4-FFF2-40B4-BE49-F238E27FC236}">
                <a16:creationId xmlns="" xmlns:a16="http://schemas.microsoft.com/office/drawing/2014/main" id="{B42E5253-D3AC-4AC2-B766-8B34F13C2F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13">
            <a:extLst>
              <a:ext uri="{FF2B5EF4-FFF2-40B4-BE49-F238E27FC236}">
                <a16:creationId xmlns="" xmlns:a16="http://schemas.microsoft.com/office/drawing/2014/main" id="{10AE8D57-436A-4073-9A75-15BB5949F8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5">
            <a:extLst>
              <a:ext uri="{FF2B5EF4-FFF2-40B4-BE49-F238E27FC236}">
                <a16:creationId xmlns="" xmlns:a16="http://schemas.microsoft.com/office/drawing/2014/main" id="{7B055CAA-2668-4929-8202-DBD35A78E8E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10E9BCF-9833-40E6-BFB5-6065FBD59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1830" y="702156"/>
            <a:ext cx="7368978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2800"/>
          </a:p>
        </p:txBody>
      </p:sp>
      <p:sp>
        <p:nvSpPr>
          <p:cNvPr id="13" name="Rectangle 17">
            <a:extLst>
              <a:ext uri="{FF2B5EF4-FFF2-40B4-BE49-F238E27FC236}">
                <a16:creationId xmlns="" xmlns:a16="http://schemas.microsoft.com/office/drawing/2014/main" id="{38F88ED4-721F-4A25-9A68-66C57B1F8D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A5A85F2-11BA-4322-9355-08C0DEC780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1A88A0CA-0BDB-4A19-A648-638BE196B2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5" descr="A picture containing indoor, striped, sitting, window&#10;&#10;Description generated with very high confidence">
            <a:extLst>
              <a:ext uri="{FF2B5EF4-FFF2-40B4-BE49-F238E27FC236}">
                <a16:creationId xmlns="" xmlns:a16="http://schemas.microsoft.com/office/drawing/2014/main" id="{2A287231-345B-45D8-9B95-5A572770A01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81192" y="1327418"/>
            <a:ext cx="3194595" cy="426494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FF0184-4B94-4566-98E5-12E21B82CA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1829" y="2340864"/>
            <a:ext cx="7019005" cy="36344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6. PREDRASUDA:  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unaprijed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postavljen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stav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o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nečemu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što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se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dovoljno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ne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poznaje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niti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se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temeljito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kritički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proučilo</a:t>
            </a:r>
            <a:endParaRPr lang="en-US" sz="2000" b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7. PROPAGANDA: 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informacija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koja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je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namjerno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iskrivljena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kako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bi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potaknula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razmišljanje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ljudi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u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određenom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smjeru</a:t>
            </a:r>
            <a:endParaRPr lang="en-US" sz="2000" b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8. SHOAH: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hebrejska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riječ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za „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tragediju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“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kojom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se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označava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holokaust</a:t>
            </a:r>
            <a:endParaRPr lang="en-US" sz="2000"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6320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B373F125-DEF3-41D6-9918-AB21A2ACC37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9">
            <a:extLst>
              <a:ext uri="{FF2B5EF4-FFF2-40B4-BE49-F238E27FC236}">
                <a16:creationId xmlns="" xmlns:a16="http://schemas.microsoft.com/office/drawing/2014/main" id="{71E9F226-EB6E-48C9-ADDA-636DE4BF4E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0DFDB2-8DEA-4548-AFE5-4A995EA03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57" y="1113764"/>
            <a:ext cx="3269749" cy="4624327"/>
          </a:xfrm>
        </p:spPr>
        <p:txBody>
          <a:bodyPr anchor="ctr">
            <a:normAutofit/>
          </a:bodyPr>
          <a:lstStyle/>
          <a:p>
            <a:pPr algn="ctr"/>
            <a:r>
              <a:rPr lang="en-US" sz="3000" b="1" dirty="0" err="1">
                <a:solidFill>
                  <a:srgbClr val="FFFFFF"/>
                </a:solidFill>
                <a:latin typeface="Times New Roman"/>
                <a:cs typeface="Times New Roman"/>
              </a:rPr>
              <a:t>Ostali</a:t>
            </a:r>
            <a:r>
              <a:rPr lang="en-US" sz="3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/>
                <a:cs typeface="Times New Roman"/>
              </a:rPr>
              <a:t>filmovi</a:t>
            </a:r>
            <a:r>
              <a:rPr lang="en-US" sz="3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/>
                <a:cs typeface="Times New Roman"/>
              </a:rPr>
              <a:t>slične</a:t>
            </a:r>
            <a:r>
              <a:rPr lang="en-US" sz="3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rgbClr val="FFFFFF"/>
                </a:solidFill>
                <a:latin typeface="Times New Roman"/>
                <a:cs typeface="Times New Roman"/>
              </a:rPr>
              <a:t>tematike</a:t>
            </a:r>
            <a:endParaRPr lang="en-US" sz="3000" dirty="0" err="1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6C7F75F-E0A3-446A-BF96-06B9F15D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905" y="1113764"/>
            <a:ext cx="6108179" cy="4624327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500" b="1" dirty="0">
                <a:solidFill>
                  <a:schemeClr val="tx1"/>
                </a:solidFill>
                <a:latin typeface="Times New Roman"/>
                <a:cs typeface="Times New Roman"/>
              </a:rPr>
              <a:t>1. </a:t>
            </a:r>
            <a:r>
              <a:rPr lang="en-US" sz="2500" b="1" err="1">
                <a:solidFill>
                  <a:schemeClr val="tx1"/>
                </a:solidFill>
                <a:latin typeface="Times New Roman"/>
                <a:cs typeface="Times New Roman"/>
              </a:rPr>
              <a:t>Dnevnik</a:t>
            </a:r>
            <a:r>
              <a:rPr lang="en-US" sz="2500" b="1" dirty="0">
                <a:solidFill>
                  <a:schemeClr val="tx1"/>
                </a:solidFill>
                <a:latin typeface="Times New Roman"/>
                <a:cs typeface="Times New Roman"/>
              </a:rPr>
              <a:t> Anne Frank</a:t>
            </a:r>
            <a:endParaRPr lang="en-US"/>
          </a:p>
          <a:p>
            <a:pPr marL="0" indent="0" algn="ctr">
              <a:buNone/>
            </a:pPr>
            <a:r>
              <a:rPr lang="en-US" sz="2500" b="1" dirty="0">
                <a:solidFill>
                  <a:schemeClr val="tx1"/>
                </a:solidFill>
                <a:latin typeface="Times New Roman"/>
                <a:cs typeface="Times New Roman"/>
              </a:rPr>
              <a:t>2. </a:t>
            </a:r>
            <a:r>
              <a:rPr lang="en-US" sz="2500" b="1" err="1">
                <a:solidFill>
                  <a:schemeClr val="tx1"/>
                </a:solidFill>
                <a:latin typeface="Times New Roman"/>
                <a:cs typeface="Times New Roman"/>
              </a:rPr>
              <a:t>Žena</a:t>
            </a:r>
            <a:r>
              <a:rPr lang="en-US" sz="25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500" b="1" err="1">
                <a:solidFill>
                  <a:schemeClr val="tx1"/>
                </a:solidFill>
                <a:latin typeface="Times New Roman"/>
                <a:cs typeface="Times New Roman"/>
              </a:rPr>
              <a:t>kojoj</a:t>
            </a:r>
            <a:r>
              <a:rPr lang="en-US" sz="25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500" b="1" err="1">
                <a:solidFill>
                  <a:schemeClr val="tx1"/>
                </a:solidFill>
                <a:latin typeface="Times New Roman"/>
                <a:cs typeface="Times New Roman"/>
              </a:rPr>
              <a:t>sam</a:t>
            </a:r>
            <a:r>
              <a:rPr lang="en-US" sz="25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500" b="1" err="1">
                <a:solidFill>
                  <a:schemeClr val="tx1"/>
                </a:solidFill>
                <a:latin typeface="Times New Roman"/>
                <a:cs typeface="Times New Roman"/>
              </a:rPr>
              <a:t>čitao</a:t>
            </a:r>
            <a:endParaRPr lang="en-US" sz="2500" b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sz="2500" b="1" dirty="0">
                <a:solidFill>
                  <a:schemeClr val="tx1"/>
                </a:solidFill>
                <a:latin typeface="Times New Roman"/>
                <a:cs typeface="Times New Roman"/>
              </a:rPr>
              <a:t>3. </a:t>
            </a:r>
            <a:r>
              <a:rPr lang="en-US" sz="2500" b="1" err="1">
                <a:solidFill>
                  <a:schemeClr val="tx1"/>
                </a:solidFill>
                <a:latin typeface="Times New Roman"/>
                <a:cs typeface="Times New Roman"/>
              </a:rPr>
              <a:t>Schindlerova</a:t>
            </a:r>
            <a:r>
              <a:rPr lang="en-US" sz="25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500" b="1" err="1">
                <a:solidFill>
                  <a:schemeClr val="tx1"/>
                </a:solidFill>
                <a:latin typeface="Times New Roman"/>
                <a:cs typeface="Times New Roman"/>
              </a:rPr>
              <a:t>lista</a:t>
            </a:r>
            <a:endParaRPr lang="en-US" sz="2500" b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 algn="ctr">
              <a:buNone/>
            </a:pPr>
            <a:r>
              <a:rPr lang="en-US" sz="2500" b="1" dirty="0">
                <a:solidFill>
                  <a:schemeClr val="tx1"/>
                </a:solidFill>
                <a:latin typeface="Times New Roman"/>
                <a:cs typeface="Times New Roman"/>
              </a:rPr>
              <a:t>4. </a:t>
            </a:r>
            <a:r>
              <a:rPr lang="en-US" sz="2500" b="1" err="1">
                <a:solidFill>
                  <a:schemeClr val="tx1"/>
                </a:solidFill>
                <a:latin typeface="Times New Roman"/>
                <a:cs typeface="Times New Roman"/>
              </a:rPr>
              <a:t>Saulov</a:t>
            </a:r>
            <a:r>
              <a:rPr lang="en-US" sz="2500" b="1" dirty="0">
                <a:solidFill>
                  <a:schemeClr val="tx1"/>
                </a:solidFill>
                <a:latin typeface="Times New Roman"/>
                <a:cs typeface="Times New Roman"/>
              </a:rPr>
              <a:t> sin</a:t>
            </a:r>
          </a:p>
          <a:p>
            <a:pPr marL="0" indent="0" algn="ctr">
              <a:buNone/>
            </a:pPr>
            <a:r>
              <a:rPr lang="en-US" sz="2500" b="1" dirty="0">
                <a:solidFill>
                  <a:schemeClr val="tx1"/>
                </a:solidFill>
                <a:latin typeface="Times New Roman"/>
                <a:cs typeface="Times New Roman"/>
              </a:rPr>
              <a:t>5. </a:t>
            </a:r>
            <a:r>
              <a:rPr lang="en-US" sz="2500" b="1" err="1">
                <a:solidFill>
                  <a:schemeClr val="tx1"/>
                </a:solidFill>
                <a:latin typeface="Times New Roman"/>
                <a:cs typeface="Times New Roman"/>
              </a:rPr>
              <a:t>Pijanist</a:t>
            </a:r>
            <a:endParaRPr lang="en-US" sz="2500"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219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3CED7894-4F62-4A6C-8DB5-DB5BE08E9C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F356D5C-8888-46B2-8932-F1640F655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06" y="702155"/>
            <a:ext cx="3568661" cy="126971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Linkovi</a:t>
            </a:r>
            <a:r>
              <a:rPr lang="en-US" sz="3000" b="1" dirty="0">
                <a:solidFill>
                  <a:schemeClr val="tx1"/>
                </a:solidFill>
                <a:latin typeface="Times New Roman"/>
                <a:cs typeface="Times New Roman"/>
              </a:rPr>
              <a:t> za </a:t>
            </a:r>
            <a:r>
              <a:rPr lang="en-US" sz="3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gledanje</a:t>
            </a:r>
            <a:r>
              <a:rPr lang="en-US" sz="3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filma</a:t>
            </a:r>
            <a:endParaRPr lang="en-US" sz="3000" dirty="0" err="1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E536F3B4-50F6-4C52-8F76-4EB1214719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B8DC485-93E7-49CF-957B-FFE067B96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906" y="2340864"/>
            <a:ext cx="3568661" cy="363448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endParaRPr lang="en-US" b="1">
              <a:latin typeface="Times New Roman"/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>
              <a:latin typeface="Times New Roman"/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b="1" u="sng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b="1" u="sng">
                <a:latin typeface="Times New Roman"/>
                <a:ea typeface="+mn-lt"/>
                <a:cs typeface="+mn-lt"/>
                <a:hlinkClick r:id="rId2"/>
              </a:rPr>
              <a:t>https://www.filmoviplex.com/sa-prevodom/18738-the-boy-in-the-striped-pyjamas.html</a:t>
            </a:r>
            <a:endParaRPr lang="en-US" b="1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b="1" u="sng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ea typeface="+mn-lt"/>
                <a:cs typeface="+mn-lt"/>
                <a:hlinkClick r:id="rId3"/>
              </a:rPr>
              <a:t>https://filmclub.tv/the-boy-in-the-striped-pyjamas-2008-video_c219007c2.html</a:t>
            </a:r>
            <a:endParaRPr lang="en-US"/>
          </a:p>
          <a:p>
            <a:pPr marL="0" indent="0">
              <a:lnSpc>
                <a:spcPct val="100000"/>
              </a:lnSpc>
              <a:buNone/>
            </a:pPr>
            <a:endParaRPr lang="en-US" b="1">
              <a:latin typeface="Times New Roman"/>
              <a:cs typeface="Times New Roman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b="1">
              <a:latin typeface="Times New Roman"/>
              <a:cs typeface="Times New Roman"/>
            </a:endParaRPr>
          </a:p>
        </p:txBody>
      </p:sp>
      <p:pic>
        <p:nvPicPr>
          <p:cNvPr id="4" name="Picture 4" descr="A picture containing room, table&#10;&#10;Description generated with very high confidence">
            <a:extLst>
              <a:ext uri="{FF2B5EF4-FFF2-40B4-BE49-F238E27FC236}">
                <a16:creationId xmlns="" xmlns:a16="http://schemas.microsoft.com/office/drawing/2014/main" id="{05EBE705-F4F6-4C67-A426-3ACF0BC5058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4296" y="846702"/>
            <a:ext cx="6735272" cy="498410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0153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D651B61-325E-4E73-8445-38B0DE8AAAB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42E5253-D3AC-4AC2-B766-8B34F13C2F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10AE8D57-436A-4073-9A75-15BB5949F8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E9751CB9-7B25-4EB8-9A6F-82F822549F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E1317383-CF3B-4B02-9512-BECBEF6362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19">
            <a:extLst>
              <a:ext uri="{FF2B5EF4-FFF2-40B4-BE49-F238E27FC236}">
                <a16:creationId xmlns="" xmlns:a16="http://schemas.microsoft.com/office/drawing/2014/main" id="{B1D4C7A0-6DF2-4F2D-A45D-F111582974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DBF3943D-BCB6-4B31-809D-A005686483B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39373A6F-2E1F-4613-8E1D-D68057D29F3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2377" y="601200"/>
            <a:ext cx="3707477" cy="562497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063E97D9-C7DE-404D-B917-F8395C9CE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255" y="2177142"/>
            <a:ext cx="3409782" cy="29565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hr-HR" sz="2500" b="1" i="1" smtClean="0">
                <a:latin typeface="Times New Roman"/>
                <a:ea typeface="+mn-lt"/>
                <a:cs typeface="+mn-lt"/>
              </a:rPr>
              <a:t>,,</a:t>
            </a:r>
            <a:r>
              <a:rPr lang="en-US" sz="2500" b="1" i="1" smtClean="0">
                <a:latin typeface="Times New Roman"/>
                <a:ea typeface="+mn-lt"/>
                <a:cs typeface="+mn-lt"/>
              </a:rPr>
              <a:t>Što</a:t>
            </a:r>
            <a:r>
              <a:rPr lang="en-US" sz="2500" b="1" i="1" dirty="0" smtClean="0">
                <a:latin typeface="Times New Roman"/>
                <a:ea typeface="+mn-lt"/>
                <a:cs typeface="+mn-lt"/>
              </a:rPr>
              <a:t> </a:t>
            </a:r>
            <a:r>
              <a:rPr lang="en-US" sz="2500" b="1" i="1" dirty="0">
                <a:latin typeface="Times New Roman"/>
                <a:ea typeface="+mn-lt"/>
                <a:cs typeface="+mn-lt"/>
              </a:rPr>
              <a:t>je </a:t>
            </a:r>
            <a:r>
              <a:rPr lang="en-US" sz="2500" b="1" i="1" dirty="0" err="1">
                <a:latin typeface="Times New Roman"/>
                <a:ea typeface="+mn-lt"/>
                <a:cs typeface="+mn-lt"/>
              </a:rPr>
              <a:t>zapravo</a:t>
            </a:r>
            <a:r>
              <a:rPr lang="en-US" sz="2500" b="1" i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500" b="1" i="1" dirty="0" err="1">
                <a:latin typeface="Times New Roman"/>
                <a:ea typeface="+mn-lt"/>
                <a:cs typeface="+mn-lt"/>
              </a:rPr>
              <a:t>razlika</a:t>
            </a:r>
            <a:r>
              <a:rPr lang="en-US" sz="2500" b="1" i="1" dirty="0">
                <a:latin typeface="Times New Roman"/>
                <a:ea typeface="+mn-lt"/>
                <a:cs typeface="+mn-lt"/>
              </a:rPr>
              <a:t>? </a:t>
            </a:r>
            <a:r>
              <a:rPr lang="en-US" sz="2500" b="1" i="1" dirty="0" err="1">
                <a:latin typeface="Times New Roman"/>
                <a:ea typeface="+mn-lt"/>
                <a:cs typeface="+mn-lt"/>
              </a:rPr>
              <a:t>Pitao</a:t>
            </a:r>
            <a:r>
              <a:rPr lang="en-US" sz="2500" b="1" i="1" dirty="0">
                <a:latin typeface="Times New Roman"/>
                <a:ea typeface="+mn-lt"/>
                <a:cs typeface="+mn-lt"/>
              </a:rPr>
              <a:t> se. I </a:t>
            </a:r>
            <a:r>
              <a:rPr lang="en-US" sz="2500" b="1" i="1" dirty="0" err="1">
                <a:latin typeface="Times New Roman"/>
                <a:ea typeface="+mn-lt"/>
                <a:cs typeface="+mn-lt"/>
              </a:rPr>
              <a:t>tko</a:t>
            </a:r>
            <a:r>
              <a:rPr lang="en-US" sz="2500" b="1" i="1" dirty="0">
                <a:latin typeface="Times New Roman"/>
                <a:ea typeface="+mn-lt"/>
                <a:cs typeface="+mn-lt"/>
              </a:rPr>
              <a:t> je </a:t>
            </a:r>
            <a:r>
              <a:rPr lang="en-US" sz="2500" b="1" i="1" dirty="0" err="1">
                <a:latin typeface="Times New Roman"/>
                <a:ea typeface="+mn-lt"/>
                <a:cs typeface="+mn-lt"/>
              </a:rPr>
              <a:t>odlučio</a:t>
            </a:r>
            <a:r>
              <a:rPr lang="en-US" sz="2500" b="1" i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500" b="1" i="1" dirty="0" err="1">
                <a:latin typeface="Times New Roman"/>
                <a:ea typeface="+mn-lt"/>
                <a:cs typeface="+mn-lt"/>
              </a:rPr>
              <a:t>koji</a:t>
            </a:r>
            <a:r>
              <a:rPr lang="en-US" sz="2500" b="1" i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500" b="1" i="1" dirty="0" err="1">
                <a:latin typeface="Times New Roman"/>
                <a:ea typeface="+mn-lt"/>
                <a:cs typeface="+mn-lt"/>
              </a:rPr>
              <a:t>će</a:t>
            </a:r>
            <a:r>
              <a:rPr lang="en-US" sz="2500" b="1" i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500" b="1" i="1" dirty="0" err="1">
                <a:latin typeface="Times New Roman"/>
                <a:ea typeface="+mn-lt"/>
                <a:cs typeface="+mn-lt"/>
              </a:rPr>
              <a:t>ljudi</a:t>
            </a:r>
            <a:r>
              <a:rPr lang="en-US" sz="2500" b="1" i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500" b="1" i="1" dirty="0" err="1">
                <a:latin typeface="Times New Roman"/>
                <a:ea typeface="+mn-lt"/>
                <a:cs typeface="+mn-lt"/>
              </a:rPr>
              <a:t>nositi</a:t>
            </a:r>
            <a:r>
              <a:rPr lang="en-US" sz="2500" b="1" i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500" b="1" i="1" dirty="0" err="1">
                <a:latin typeface="Times New Roman"/>
                <a:ea typeface="+mn-lt"/>
                <a:cs typeface="+mn-lt"/>
              </a:rPr>
              <a:t>prugaste</a:t>
            </a:r>
            <a:r>
              <a:rPr lang="en-US" sz="2500" b="1" i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500" b="1" i="1" dirty="0" err="1">
                <a:latin typeface="Times New Roman"/>
                <a:ea typeface="+mn-lt"/>
                <a:cs typeface="+mn-lt"/>
              </a:rPr>
              <a:t>pidžame</a:t>
            </a:r>
            <a:r>
              <a:rPr lang="en-US" sz="2500" b="1" i="1" dirty="0">
                <a:latin typeface="Times New Roman"/>
                <a:ea typeface="+mn-lt"/>
                <a:cs typeface="+mn-lt"/>
              </a:rPr>
              <a:t>, a </a:t>
            </a:r>
            <a:r>
              <a:rPr lang="en-US" sz="2500" b="1" i="1" dirty="0" err="1">
                <a:latin typeface="Times New Roman"/>
                <a:ea typeface="+mn-lt"/>
                <a:cs typeface="+mn-lt"/>
              </a:rPr>
              <a:t>koji</a:t>
            </a:r>
            <a:r>
              <a:rPr lang="en-US" sz="2500" b="1" i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500" b="1" i="1" dirty="0" err="1">
                <a:latin typeface="Times New Roman"/>
                <a:ea typeface="+mn-lt"/>
                <a:cs typeface="+mn-lt"/>
              </a:rPr>
              <a:t>uniforme</a:t>
            </a:r>
            <a:r>
              <a:rPr lang="en-US" sz="2500" b="1" i="1" dirty="0">
                <a:latin typeface="Times New Roman"/>
                <a:ea typeface="+mn-lt"/>
                <a:cs typeface="+mn-lt"/>
              </a:rPr>
              <a:t>?"</a:t>
            </a:r>
            <a:endParaRPr lang="en-US" sz="2500" b="1" i="1" dirty="0">
              <a:latin typeface="Times New Roman"/>
              <a:cs typeface="Times New Roman"/>
            </a:endParaRPr>
          </a:p>
        </p:txBody>
      </p:sp>
      <p:pic>
        <p:nvPicPr>
          <p:cNvPr id="5" name="Picture 5" descr="A picture containing person, holding, boy, young&#10;&#10;Description generated with very high confidence">
            <a:extLst>
              <a:ext uri="{FF2B5EF4-FFF2-40B4-BE49-F238E27FC236}">
                <a16:creationId xmlns="" xmlns:a16="http://schemas.microsoft.com/office/drawing/2014/main" id="{D7F83902-D4FC-4F5F-BDC4-1E39744FC4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247175" y="852732"/>
            <a:ext cx="7722898" cy="51351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94600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80059E-B94D-4496-B934-9B926E2C0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/>
                <a:cs typeface="Times New Roman"/>
              </a:rPr>
              <a:t>NAJAVA FILMA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08BFE28-2FE0-4B69-8DAA-F86C4E84D6B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marL="0" indent="0" algn="ctr">
              <a:buNone/>
            </a:pPr>
            <a:endParaRPr lang="en-US" sz="2000" b="1" dirty="0">
              <a:solidFill>
                <a:schemeClr val="tx1"/>
              </a:solidFill>
              <a:latin typeface="Times New Roman"/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Zemlja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godina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proizvodnje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: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Velika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Britanija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, SAD, 2008.</a:t>
            </a:r>
          </a:p>
          <a:p>
            <a:pPr marL="0" indent="0" algn="just">
              <a:buNone/>
            </a:pP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Trajanje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filma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: 94 min</a:t>
            </a:r>
          </a:p>
          <a:p>
            <a:pPr marL="0" indent="0" algn="just">
              <a:buNone/>
            </a:pP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Žanr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: drama,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ratni</a:t>
            </a:r>
            <a:endParaRPr lang="en-US" sz="1800" b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Režija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: Mark Herman</a:t>
            </a:r>
          </a:p>
          <a:p>
            <a:pPr marL="0" indent="0" algn="just">
              <a:buNone/>
            </a:pP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Scenarij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: Mark Herman (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prema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knjizi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Johna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Boynea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</a:p>
          <a:p>
            <a:pPr marL="0" indent="0" algn="just">
              <a:buNone/>
            </a:pP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Uloge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: Asa Butterfield, Jack Scanlon, Vera Farmiga, David Thewlis, Rupert Friend, David Hayman</a:t>
            </a:r>
            <a:endParaRPr lang="en-US" sz="1800" dirty="0">
              <a:solidFill>
                <a:schemeClr val="tx1"/>
              </a:solidFill>
            </a:endParaRPr>
          </a:p>
          <a:p>
            <a:pPr marL="0" indent="0" algn="just">
              <a:buNone/>
            </a:pPr>
            <a:endParaRPr lang="en-US" sz="2000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B49E557E-9D3E-4D75-A17A-594BB02BB8C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marL="0" indent="0" algn="just">
              <a:buNone/>
            </a:pPr>
            <a:r>
              <a:rPr lang="en-US" sz="1800" b="1" dirty="0" err="1">
                <a:solidFill>
                  <a:schemeClr val="tx1"/>
                </a:solidFill>
                <a:latin typeface="Times New Roman"/>
              </a:rPr>
              <a:t>Distribucija</a:t>
            </a:r>
            <a:r>
              <a:rPr lang="en-US" sz="1800" b="1" dirty="0">
                <a:solidFill>
                  <a:schemeClr val="tx1"/>
                </a:solidFill>
                <a:latin typeface="Times New Roman"/>
              </a:rPr>
              <a:t>: Continental</a:t>
            </a:r>
            <a:endParaRPr lang="en-US" sz="1800" b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Najava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filma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: </a:t>
            </a:r>
            <a:r>
              <a:rPr lang="en-US" sz="1800" dirty="0">
                <a:latin typeface="Times New Roman"/>
                <a:ea typeface="+mn-lt"/>
                <a:cs typeface="+mn-lt"/>
              </a:rPr>
              <a:t>https://www.youtube.com/watch?v=mBLKwOnpMX8 </a:t>
            </a:r>
          </a:p>
          <a:p>
            <a:pPr marL="0" indent="0" algn="just">
              <a:buNone/>
            </a:pPr>
            <a:r>
              <a:rPr lang="en-US" sz="18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Korelacija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s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nastavnim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predmetima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: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hrvatski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jezik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engleski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jezik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povijest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zemljopis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etika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vjeronauk</a:t>
            </a:r>
            <a:endParaRPr lang="en-US" sz="1800" b="1" dirty="0">
              <a:solidFill>
                <a:schemeClr val="tx1"/>
              </a:solidFill>
              <a:latin typeface="Times New Roman"/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Teme za </a:t>
            </a:r>
            <a:r>
              <a:rPr lang="en-US" sz="1800" b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raspravu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: </a:t>
            </a:r>
            <a:r>
              <a:rPr lang="en-US" sz="1800" b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Drugi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800" b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svjetski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rat, </a:t>
            </a:r>
            <a:r>
              <a:rPr lang="en-US" sz="1800" b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antisemitizam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800" b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povijest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rat </a:t>
            </a:r>
            <a:r>
              <a:rPr lang="en-US" sz="1800" b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800" b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život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za </a:t>
            </a:r>
            <a:r>
              <a:rPr lang="en-US" sz="1800" b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vrijeme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rata, </a:t>
            </a:r>
            <a:r>
              <a:rPr lang="en-US" sz="1800" b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holokaust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800" b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diskriminacija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800" b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kulturne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800" b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vrijednosti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800" b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800" b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religijska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800" b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različitost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800" b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prijateljstvo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800" b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hrabrost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800" b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humanost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800" b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adaptacija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800" b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romana</a:t>
            </a:r>
            <a:endParaRPr lang="en-US" sz="1800" b="1" err="1">
              <a:solidFill>
                <a:schemeClr val="tx1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153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F9C906-D394-422E-8953-AE59BC4EC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i="1" dirty="0">
                <a:latin typeface="Times New Roman"/>
                <a:ea typeface="+mj-lt"/>
                <a:cs typeface="+mj-lt"/>
              </a:rPr>
              <a:t>„</a:t>
            </a:r>
            <a:r>
              <a:rPr lang="en-US" sz="2800" b="1" i="1" dirty="0" err="1">
                <a:latin typeface="Times New Roman"/>
                <a:ea typeface="+mj-lt"/>
                <a:cs typeface="+mj-lt"/>
              </a:rPr>
              <a:t>Djetinjstvo</a:t>
            </a:r>
            <a:r>
              <a:rPr lang="en-US" sz="2800" b="1" i="1" dirty="0">
                <a:latin typeface="Times New Roman"/>
                <a:ea typeface="+mj-lt"/>
                <a:cs typeface="+mj-lt"/>
              </a:rPr>
              <a:t> se </a:t>
            </a:r>
            <a:r>
              <a:rPr lang="en-US" sz="2800" b="1" i="1" dirty="0" err="1">
                <a:latin typeface="Times New Roman"/>
                <a:ea typeface="+mj-lt"/>
                <a:cs typeface="+mj-lt"/>
              </a:rPr>
              <a:t>mjeri</a:t>
            </a:r>
            <a:r>
              <a:rPr lang="en-US" sz="2800" b="1" i="1" dirty="0">
                <a:latin typeface="Times New Roman"/>
                <a:ea typeface="+mj-lt"/>
                <a:cs typeface="+mj-lt"/>
              </a:rPr>
              <a:t> </a:t>
            </a:r>
            <a:r>
              <a:rPr lang="en-US" sz="2800" b="1" i="1" dirty="0" err="1">
                <a:latin typeface="Times New Roman"/>
                <a:ea typeface="+mj-lt"/>
                <a:cs typeface="+mj-lt"/>
              </a:rPr>
              <a:t>zvukovima</a:t>
            </a:r>
            <a:r>
              <a:rPr lang="en-US" sz="2800" b="1" i="1" dirty="0">
                <a:latin typeface="Times New Roman"/>
                <a:ea typeface="+mj-lt"/>
                <a:cs typeface="+mj-lt"/>
              </a:rPr>
              <a:t>, </a:t>
            </a:r>
            <a:r>
              <a:rPr lang="en-US" sz="2800" b="1" i="1" dirty="0" err="1">
                <a:latin typeface="Times New Roman"/>
                <a:ea typeface="+mj-lt"/>
                <a:cs typeface="+mj-lt"/>
              </a:rPr>
              <a:t>mirisima</a:t>
            </a:r>
            <a:r>
              <a:rPr lang="en-US" sz="2800" b="1" i="1" dirty="0">
                <a:latin typeface="Times New Roman"/>
                <a:ea typeface="+mj-lt"/>
                <a:cs typeface="+mj-lt"/>
              </a:rPr>
              <a:t> </a:t>
            </a:r>
            <a:r>
              <a:rPr lang="en-US" sz="2800" b="1" i="1" dirty="0" err="1">
                <a:latin typeface="Times New Roman"/>
                <a:ea typeface="+mj-lt"/>
                <a:cs typeface="+mj-lt"/>
              </a:rPr>
              <a:t>i</a:t>
            </a:r>
            <a:r>
              <a:rPr lang="en-US" sz="2800" b="1" i="1" dirty="0">
                <a:latin typeface="Times New Roman"/>
                <a:ea typeface="+mj-lt"/>
                <a:cs typeface="+mj-lt"/>
              </a:rPr>
              <a:t> </a:t>
            </a:r>
            <a:r>
              <a:rPr lang="en-US" sz="2800" b="1" i="1" dirty="0" err="1">
                <a:latin typeface="Times New Roman"/>
                <a:ea typeface="+mj-lt"/>
                <a:cs typeface="+mj-lt"/>
              </a:rPr>
              <a:t>prizorima</a:t>
            </a:r>
            <a:r>
              <a:rPr lang="en-US" sz="2800" b="1" i="1" dirty="0">
                <a:latin typeface="Times New Roman"/>
                <a:ea typeface="+mj-lt"/>
                <a:cs typeface="+mj-lt"/>
              </a:rPr>
              <a:t>, </a:t>
            </a:r>
            <a:r>
              <a:rPr lang="en-US" sz="2800" b="1" i="1" dirty="0" err="1">
                <a:latin typeface="Times New Roman"/>
                <a:ea typeface="+mj-lt"/>
                <a:cs typeface="+mj-lt"/>
              </a:rPr>
              <a:t>prije</a:t>
            </a:r>
            <a:r>
              <a:rPr lang="en-US" sz="2800" b="1" i="1" dirty="0">
                <a:latin typeface="Times New Roman"/>
                <a:ea typeface="+mj-lt"/>
                <a:cs typeface="+mj-lt"/>
              </a:rPr>
              <a:t> </a:t>
            </a:r>
            <a:r>
              <a:rPr lang="en-US" sz="2800" b="1" i="1" dirty="0" err="1">
                <a:latin typeface="Times New Roman"/>
                <a:ea typeface="+mj-lt"/>
                <a:cs typeface="+mj-lt"/>
              </a:rPr>
              <a:t>nego</a:t>
            </a:r>
            <a:r>
              <a:rPr lang="en-US" sz="2800" b="1" i="1" dirty="0">
                <a:latin typeface="Times New Roman"/>
                <a:ea typeface="+mj-lt"/>
                <a:cs typeface="+mj-lt"/>
              </a:rPr>
              <a:t> </a:t>
            </a:r>
            <a:r>
              <a:rPr lang="en-US" sz="2800" b="1" i="1" dirty="0" err="1">
                <a:latin typeface="Times New Roman"/>
                <a:ea typeface="+mj-lt"/>
                <a:cs typeface="+mj-lt"/>
              </a:rPr>
              <a:t>tamni</a:t>
            </a:r>
            <a:r>
              <a:rPr lang="en-US" sz="2800" b="1" i="1" dirty="0">
                <a:latin typeface="Times New Roman"/>
                <a:ea typeface="+mj-lt"/>
                <a:cs typeface="+mj-lt"/>
              </a:rPr>
              <a:t> sat </a:t>
            </a:r>
            <a:r>
              <a:rPr lang="en-US" sz="2800" b="1" i="1" dirty="0" err="1">
                <a:latin typeface="Times New Roman"/>
                <a:ea typeface="+mj-lt"/>
                <a:cs typeface="+mj-lt"/>
              </a:rPr>
              <a:t>razuma</a:t>
            </a:r>
            <a:r>
              <a:rPr lang="en-US" sz="2800" b="1" i="1" dirty="0">
                <a:latin typeface="Times New Roman"/>
                <a:ea typeface="+mj-lt"/>
                <a:cs typeface="+mj-lt"/>
              </a:rPr>
              <a:t> </a:t>
            </a:r>
            <a:r>
              <a:rPr lang="en-US" sz="2800" b="1" i="1" dirty="0" err="1">
                <a:latin typeface="Times New Roman"/>
                <a:ea typeface="+mj-lt"/>
                <a:cs typeface="+mj-lt"/>
              </a:rPr>
              <a:t>izraste</a:t>
            </a:r>
            <a:r>
              <a:rPr lang="en-US" sz="2800" b="1" i="1" dirty="0">
                <a:latin typeface="Times New Roman"/>
                <a:ea typeface="+mj-lt"/>
                <a:cs typeface="+mj-lt"/>
              </a:rPr>
              <a:t>“</a:t>
            </a:r>
            <a:endParaRPr lang="en-US" sz="2800" b="1" i="1" dirty="0">
              <a:latin typeface="Times New Roman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E447829-E837-4D62-81CB-7C6D37794D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3000" b="1" dirty="0">
                <a:solidFill>
                  <a:schemeClr val="tx1"/>
                </a:solidFill>
                <a:latin typeface="Times New Roman"/>
                <a:cs typeface="Times New Roman"/>
              </a:rPr>
              <a:t>O FILMU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DA766B-E428-4348-AC89-6259FFB8A3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-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ovaj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film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nije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temeljen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na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stvarnom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događaju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već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je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priča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fiktivna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koju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su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autor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knjige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stvaratelj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filma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uobličili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kao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bajku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s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poukom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koja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nam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pruža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lekciju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o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humanosti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-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tako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ovdje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imamo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perspektivu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djeteta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na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povijesno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postojeće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događaje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ali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konkretne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situacije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iz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priče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nisu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se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uistinu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dogodile</a:t>
            </a:r>
            <a:endParaRPr lang="en-US" sz="2000"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8A78F6BD-533C-482A-B9F9-F40A357E7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7" descr="A person sitting at a zoo&#10;&#10;Description generated with high confidence">
            <a:extLst>
              <a:ext uri="{FF2B5EF4-FFF2-40B4-BE49-F238E27FC236}">
                <a16:creationId xmlns="" xmlns:a16="http://schemas.microsoft.com/office/drawing/2014/main" id="{965F61AE-5408-4070-8D89-5B371237B30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6416037" y="2875013"/>
            <a:ext cx="5194771" cy="2922059"/>
          </a:xfrm>
        </p:spPr>
      </p:pic>
    </p:spTree>
    <p:extLst>
      <p:ext uri="{BB962C8B-B14F-4D97-AF65-F5344CB8AC3E}">
        <p14:creationId xmlns="" xmlns:p14="http://schemas.microsoft.com/office/powerpoint/2010/main" val="426525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4">
            <a:extLst>
              <a:ext uri="{FF2B5EF4-FFF2-40B4-BE49-F238E27FC236}">
                <a16:creationId xmlns="" xmlns:a16="http://schemas.microsoft.com/office/drawing/2014/main" id="{1BB56EB9-078F-4952-AC1F-149C7A0AE4D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EEB4E860-7A06-481D-A51F-85C395922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724" y="702156"/>
            <a:ext cx="7225075" cy="10138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/>
                <a:cs typeface="Times New Roman"/>
              </a:rPr>
              <a:t>LIKOVI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10058680-D07C-4893-B2B7-91543F18AB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6534" y="472603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7B42427A-0A1F-4A55-8705-D9179F1E0C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EE54A6FE-D8CB-48A3-900B-053D4EBD3B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A picture containing outdoor, young, boy, holding&#10;&#10;Description generated with very high confidence">
            <a:extLst>
              <a:ext uri="{FF2B5EF4-FFF2-40B4-BE49-F238E27FC236}">
                <a16:creationId xmlns="" xmlns:a16="http://schemas.microsoft.com/office/drawing/2014/main" id="{DFB2C5F5-61FD-4D57-A99C-47EBD9AEAA6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1169" r="36691" b="-1"/>
          <a:stretch/>
        </p:blipFill>
        <p:spPr>
          <a:xfrm>
            <a:off x="446534" y="601201"/>
            <a:ext cx="3703320" cy="57742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127601C-4AE0-4843-9829-DB00896153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2726" y="1896533"/>
            <a:ext cx="6878108" cy="39622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b="1" dirty="0">
                <a:solidFill>
                  <a:schemeClr val="tx1"/>
                </a:solidFill>
                <a:latin typeface="Times New Roman"/>
                <a:cs typeface="Times New Roman"/>
              </a:rPr>
              <a:t>BRUNO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-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veseli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osmogodišnji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dječak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koji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sa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svojom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obitelji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živi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u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nacističkoj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Njemačkoj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za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vrijeme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Drugog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svjetskog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rata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-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pustolovan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znatiželjan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druželjubiv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, bistar,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inteligentan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dječak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-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dosađuje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se u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novom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mjestu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te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zanemaruje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majčinu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zabranu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istraživanja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po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stražnjem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vrtu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odlazi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prema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,,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farmi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''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gdje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upoznajue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Shmuela</a:t>
            </a:r>
          </a:p>
          <a:p>
            <a:pPr marL="0" indent="0" algn="just">
              <a:buNone/>
            </a:pPr>
            <a:endParaRPr lang="en-US" sz="2000" b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b="1">
              <a:solidFill>
                <a:srgbClr val="40404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0377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3CED7894-4F62-4A6C-8DB5-DB5BE08E9C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E536F3B4-50F6-4C52-8F76-4EB1214719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EAA3C2-B006-45BC-8F17-005080DC4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660" y="989393"/>
            <a:ext cx="3511153" cy="4985957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-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nitko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ga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ne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informira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 o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trenutnim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događanjima</a:t>
            </a:r>
            <a:endParaRPr lang="en-US" sz="2000" b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-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njegova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dječja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mašta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ima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drugačiju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viziju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od one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realne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(za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ljude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iz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logora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misli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da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su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farmeri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zavidi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Schmuelu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što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je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cijelo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vrijeme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vani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 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misli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da se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može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err="1">
                <a:solidFill>
                  <a:schemeClr val="tx1"/>
                </a:solidFill>
                <a:latin typeface="Times New Roman"/>
                <a:cs typeface="Times New Roman"/>
              </a:rPr>
              <a:t>igrati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-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kasnije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počinje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sumnjati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u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očevu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dobrotu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uočava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stvari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koje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se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događaju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(Pavel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nestaje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Schmuel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je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pretučen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otac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burno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reagira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na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ljude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događaje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majka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je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nesretna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, a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sestra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se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povodi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za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nacističkom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ideologijom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</a:p>
        </p:txBody>
      </p:sp>
      <p:pic>
        <p:nvPicPr>
          <p:cNvPr id="4" name="Picture 4" descr="A close up of a boy&#10;&#10;Description generated with high confidence">
            <a:extLst>
              <a:ext uri="{FF2B5EF4-FFF2-40B4-BE49-F238E27FC236}">
                <a16:creationId xmlns="" xmlns:a16="http://schemas.microsoft.com/office/drawing/2014/main" id="{61C1BC3E-6B05-4435-83C2-211957DD725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54296" y="1435307"/>
            <a:ext cx="6735272" cy="380689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3557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E6C8E6EB-4C59-429B-97E4-72A058CFC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5B90362-AFCC-46A9-B41C-A257A8C5B3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71EF7F1-38BA-471D-8CD4-2A9AE8E355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="" xmlns:a16="http://schemas.microsoft.com/office/drawing/2014/main" id="{504BED40-EAF7-4E55-AFF7-2CD840EBD3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9AC9427E-94C7-4286-A567-471A0CC21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02156"/>
            <a:ext cx="6309003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b="1" kern="1200" cap="all" dirty="0">
                <a:solidFill>
                  <a:schemeClr val="tx2"/>
                </a:solidFill>
                <a:latin typeface="Times New Roman"/>
                <a:cs typeface="Times New Roman"/>
              </a:rPr>
              <a:t>SCHMUEL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F367CCF1-BB1E-41CF-8499-94A870C33E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77FEA2-D99B-451B-84A5-E5F39EA833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4" y="1896533"/>
            <a:ext cx="6309003" cy="39622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-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Brunin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vršnjak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također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nije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svjestan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situacije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-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zbunjen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je,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nesvjestan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logora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smrti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koji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se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odvija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 pored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njega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 (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misli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da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su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mu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baka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djed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umrli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na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putu pod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nesretnim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okolnostima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, a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otac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mu je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jednog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dana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nestao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on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ga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želi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pronaći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-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bitnu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ulogu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u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ovom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neznanju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neinformiranju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djece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imaju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odrasli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,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osobito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roditelji</a:t>
            </a:r>
          </a:p>
        </p:txBody>
      </p:sp>
      <p:pic>
        <p:nvPicPr>
          <p:cNvPr id="5" name="Picture 5" descr="A person sitting on a farm&#10;&#10;Description generated with very high confidence">
            <a:extLst>
              <a:ext uri="{FF2B5EF4-FFF2-40B4-BE49-F238E27FC236}">
                <a16:creationId xmlns="" xmlns:a16="http://schemas.microsoft.com/office/drawing/2014/main" id="{D50B189A-0111-4A5C-884F-C7A8ADCEC1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9522" r="41271"/>
          <a:stretch/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309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="" xmlns:a16="http://schemas.microsoft.com/office/drawing/2014/main" id="{E6C8E6EB-4C59-429B-97E4-72A058CFC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Rectangle 11">
            <a:extLst>
              <a:ext uri="{FF2B5EF4-FFF2-40B4-BE49-F238E27FC236}">
                <a16:creationId xmlns="" xmlns:a16="http://schemas.microsoft.com/office/drawing/2014/main" id="{B5B90362-AFCC-46A9-B41C-A257A8C5B3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13">
            <a:extLst>
              <a:ext uri="{FF2B5EF4-FFF2-40B4-BE49-F238E27FC236}">
                <a16:creationId xmlns="" xmlns:a16="http://schemas.microsoft.com/office/drawing/2014/main" id="{F71EF7F1-38BA-471D-8CD4-2A9AE8E3552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07F611-36B9-4FC8-B02B-9D6FC9D5E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000" b="1" kern="1200" cap="all" dirty="0">
                <a:solidFill>
                  <a:schemeClr val="tx1"/>
                </a:solidFill>
                <a:latin typeface="Times New Roman"/>
                <a:cs typeface="Times New Roman"/>
              </a:rPr>
              <a:t>Bruno I schmuel</a:t>
            </a:r>
            <a:endParaRPr lang="en-US" sz="3000" b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11" name="Rectangle 15">
            <a:extLst>
              <a:ext uri="{FF2B5EF4-FFF2-40B4-BE49-F238E27FC236}">
                <a16:creationId xmlns="" xmlns:a16="http://schemas.microsoft.com/office/drawing/2014/main" id="{7A4CA679-3546-4E14-8FB8-F57168C376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7">
            <a:extLst>
              <a:ext uri="{FF2B5EF4-FFF2-40B4-BE49-F238E27FC236}">
                <a16:creationId xmlns="" xmlns:a16="http://schemas.microsoft.com/office/drawing/2014/main" id="{44D16E90-7C64-4C04-A50A-B866A1A92B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Rectangle 19">
            <a:extLst>
              <a:ext uri="{FF2B5EF4-FFF2-40B4-BE49-F238E27FC236}">
                <a16:creationId xmlns="" xmlns:a16="http://schemas.microsoft.com/office/drawing/2014/main" id="{DBE4DD59-5AA2-46C6-B6A8-9B4C62D198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Rectangle 21">
            <a:extLst>
              <a:ext uri="{FF2B5EF4-FFF2-40B4-BE49-F238E27FC236}">
                <a16:creationId xmlns="" xmlns:a16="http://schemas.microsoft.com/office/drawing/2014/main" id="{160CE81C-67DC-489E-BFFB-877C80B854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46533" y="2180496"/>
            <a:ext cx="5404639" cy="4045683"/>
          </a:xfrm>
          <a:prstGeom prst="rect">
            <a:avLst/>
          </a:prstGeom>
          <a:solidFill>
            <a:srgbClr val="FFFFFF">
              <a:alpha val="80000"/>
            </a:srgbClr>
          </a:solidFill>
          <a:ln w="38100">
            <a:solidFill>
              <a:srgbClr val="4653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A person standing next to a person&#10;&#10;Description generated with high confidence">
            <a:extLst>
              <a:ext uri="{FF2B5EF4-FFF2-40B4-BE49-F238E27FC236}">
                <a16:creationId xmlns="" xmlns:a16="http://schemas.microsoft.com/office/drawing/2014/main" id="{A81D3611-008B-4ACB-8B8F-BED411E82BE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/>
          <a:srcRect l="7064" r="16385"/>
          <a:stretch/>
        </p:blipFill>
        <p:spPr>
          <a:xfrm>
            <a:off x="582637" y="2347105"/>
            <a:ext cx="5074920" cy="37124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F84B891-4FA2-4FEE-A365-9518816006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40830" y="2340864"/>
            <a:ext cx="5269977" cy="363448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just"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-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njihovo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tajno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prijateljstvo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se ne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prekida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do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smaoga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kraja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(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unatoč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incidentu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 s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hranom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  <a:endParaRPr lang="en-US" dirty="0">
              <a:solidFill>
                <a:schemeClr val="tx1"/>
              </a:solidFill>
              <a:latin typeface="Avenir Next LT Pro" panose="020B0502020104020203"/>
              <a:cs typeface="Times New Roman"/>
            </a:endParaRPr>
          </a:p>
          <a:p>
            <a:pPr marL="0" indent="0" algn="just"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- do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zadnjeg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su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imali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drugačiju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viziju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situacije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koncentracijskog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kampa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(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osobito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Bruno)</a:t>
            </a:r>
          </a:p>
          <a:p>
            <a:pPr marL="0" indent="0" algn="just"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- Bruno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odluči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pomoći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Schmuelu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pronaći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oca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te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ih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taj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čin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obojicu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odvodi</a:t>
            </a: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 u </a:t>
            </a:r>
            <a:r>
              <a:rPr lang="en-US" sz="20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smrt</a:t>
            </a:r>
          </a:p>
          <a:p>
            <a:pPr marL="0" indent="0" algn="just">
              <a:buNone/>
            </a:pPr>
            <a:endParaRPr lang="en-US" sz="20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979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5FA260-6DA2-45E3-9C1C-396F67029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latin typeface="Times New Roman"/>
                <a:cs typeface="Times New Roman"/>
              </a:rPr>
              <a:t>FILMSKA ADAPTACIJA KNJIŽEVNOG </a:t>
            </a:r>
            <a:br>
              <a:rPr lang="en-US" sz="3000" b="1" dirty="0">
                <a:latin typeface="Times New Roman"/>
                <a:cs typeface="Times New Roman"/>
              </a:rPr>
            </a:br>
            <a:r>
              <a:rPr lang="en-US" sz="3000" b="1" dirty="0">
                <a:latin typeface="Times New Roman"/>
                <a:cs typeface="Times New Roman"/>
              </a:rPr>
              <a:t>DJELA</a:t>
            </a:r>
            <a:endParaRPr lang="en-US" sz="30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DB731F91-40E3-438E-A53B-712DD38BAD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603465421"/>
              </p:ext>
            </p:extLst>
          </p:nvPr>
        </p:nvGraphicFramePr>
        <p:xfrm>
          <a:off x="581025" y="2341563"/>
          <a:ext cx="11029950" cy="38142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63576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F0D4668-CFA7-4826-8297-F6F4E3C65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000" b="1" dirty="0">
                <a:latin typeface="Times New Roman"/>
                <a:cs typeface="Times New Roman"/>
              </a:rPr>
              <a:t>POJMOVI ZA RAZUMIJEVANJE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590990-686D-4891-8C90-82612D4A71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n-US" sz="2000" b="1" dirty="0">
                <a:solidFill>
                  <a:schemeClr val="tx1"/>
                </a:solidFill>
                <a:latin typeface="Times New Roman"/>
                <a:cs typeface="Times New Roman"/>
              </a:rPr>
              <a:t>1. KONCENTRACIJSKI LOGORI: </a:t>
            </a:r>
            <a:r>
              <a:rPr lang="en-US" sz="2000" b="1" err="1">
                <a:latin typeface="Times New Roman"/>
                <a:ea typeface="+mn-lt"/>
                <a:cs typeface="+mn-lt"/>
              </a:rPr>
              <a:t>zatvori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b="1" err="1">
                <a:latin typeface="Times New Roman"/>
                <a:ea typeface="+mn-lt"/>
                <a:cs typeface="+mn-lt"/>
              </a:rPr>
              <a:t>koje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b="1" err="1">
                <a:latin typeface="Times New Roman"/>
                <a:ea typeface="+mn-lt"/>
                <a:cs typeface="+mn-lt"/>
              </a:rPr>
              <a:t>su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b="1" err="1">
                <a:latin typeface="Times New Roman"/>
                <a:ea typeface="+mn-lt"/>
                <a:cs typeface="+mn-lt"/>
              </a:rPr>
              <a:t>gradili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b="1" err="1">
                <a:latin typeface="Times New Roman"/>
                <a:ea typeface="+mn-lt"/>
                <a:cs typeface="+mn-lt"/>
              </a:rPr>
              <a:t>njemački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b="1" err="1">
                <a:latin typeface="Times New Roman"/>
                <a:ea typeface="+mn-lt"/>
                <a:cs typeface="+mn-lt"/>
              </a:rPr>
              <a:t>nacisti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b="1" err="1">
                <a:latin typeface="Times New Roman"/>
                <a:ea typeface="+mn-lt"/>
                <a:cs typeface="+mn-lt"/>
              </a:rPr>
              <a:t>gdje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b="1" err="1">
                <a:latin typeface="Times New Roman"/>
                <a:ea typeface="+mn-lt"/>
                <a:cs typeface="+mn-lt"/>
              </a:rPr>
              <a:t>su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b="1" err="1">
                <a:latin typeface="Times New Roman"/>
                <a:ea typeface="+mn-lt"/>
                <a:cs typeface="+mn-lt"/>
              </a:rPr>
              <a:t>Židovi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b="1" err="1">
                <a:latin typeface="Times New Roman"/>
                <a:ea typeface="+mn-lt"/>
                <a:cs typeface="+mn-lt"/>
              </a:rPr>
              <a:t>i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b="1" err="1">
                <a:latin typeface="Times New Roman"/>
                <a:ea typeface="+mn-lt"/>
                <a:cs typeface="+mn-lt"/>
              </a:rPr>
              <a:t>ostali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b="1" err="1">
                <a:latin typeface="Times New Roman"/>
                <a:ea typeface="+mn-lt"/>
                <a:cs typeface="+mn-lt"/>
              </a:rPr>
              <a:t>ljudi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b="1" err="1">
                <a:latin typeface="Times New Roman"/>
                <a:ea typeface="+mn-lt"/>
                <a:cs typeface="+mn-lt"/>
              </a:rPr>
              <a:t>koje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 se </a:t>
            </a:r>
            <a:r>
              <a:rPr lang="en-US" sz="2000" b="1" err="1">
                <a:latin typeface="Times New Roman"/>
                <a:ea typeface="+mn-lt"/>
                <a:cs typeface="+mn-lt"/>
              </a:rPr>
              <a:t>smatralo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 „</a:t>
            </a:r>
            <a:r>
              <a:rPr lang="en-US" sz="2000" b="1" err="1">
                <a:latin typeface="Times New Roman"/>
                <a:ea typeface="+mn-lt"/>
                <a:cs typeface="+mn-lt"/>
              </a:rPr>
              <a:t>nepoželjnima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“ </a:t>
            </a:r>
            <a:r>
              <a:rPr lang="en-US" sz="2000" b="1" err="1">
                <a:latin typeface="Times New Roman"/>
                <a:ea typeface="+mn-lt"/>
                <a:cs typeface="+mn-lt"/>
              </a:rPr>
              <a:t>bili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b="1" err="1">
                <a:latin typeface="Times New Roman"/>
                <a:ea typeface="+mn-lt"/>
                <a:cs typeface="+mn-lt"/>
              </a:rPr>
              <a:t>izgladnjivani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, </a:t>
            </a:r>
            <a:r>
              <a:rPr lang="en-US" sz="2000" b="1" err="1">
                <a:latin typeface="Times New Roman"/>
                <a:ea typeface="+mn-lt"/>
                <a:cs typeface="+mn-lt"/>
              </a:rPr>
              <a:t>mučeni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, </a:t>
            </a:r>
            <a:r>
              <a:rPr lang="en-US" sz="2000" b="1" err="1">
                <a:latin typeface="Times New Roman"/>
                <a:ea typeface="+mn-lt"/>
                <a:cs typeface="+mn-lt"/>
              </a:rPr>
              <a:t>ubijani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b="1" err="1">
                <a:latin typeface="Times New Roman"/>
                <a:ea typeface="+mn-lt"/>
                <a:cs typeface="+mn-lt"/>
              </a:rPr>
              <a:t>ili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b="1" err="1">
                <a:latin typeface="Times New Roman"/>
                <a:ea typeface="+mn-lt"/>
                <a:cs typeface="+mn-lt"/>
              </a:rPr>
              <a:t>jednostavno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b="1" err="1">
                <a:latin typeface="Times New Roman"/>
                <a:ea typeface="+mn-lt"/>
                <a:cs typeface="+mn-lt"/>
              </a:rPr>
              <a:t>ostavljeni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 da </a:t>
            </a:r>
            <a:r>
              <a:rPr lang="en-US" sz="2000" b="1" err="1">
                <a:latin typeface="Times New Roman"/>
                <a:ea typeface="+mn-lt"/>
                <a:cs typeface="+mn-lt"/>
              </a:rPr>
              <a:t>umru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 od </a:t>
            </a:r>
            <a:r>
              <a:rPr lang="en-US" sz="2000" b="1" err="1">
                <a:latin typeface="Times New Roman"/>
                <a:ea typeface="+mn-lt"/>
                <a:cs typeface="+mn-lt"/>
              </a:rPr>
              <a:t>bolesti</a:t>
            </a:r>
            <a:endParaRPr lang="en-US" sz="2000" b="1">
              <a:latin typeface="Times New Roman"/>
              <a:ea typeface="+mn-lt"/>
              <a:cs typeface="+mn-lt"/>
            </a:endParaRPr>
          </a:p>
          <a:p>
            <a:pPr marL="0" indent="0" algn="just">
              <a:buNone/>
            </a:pPr>
            <a:r>
              <a:rPr lang="en-US" sz="2000" b="1" dirty="0">
                <a:solidFill>
                  <a:srgbClr val="404040"/>
                </a:solidFill>
                <a:latin typeface="Times New Roman"/>
                <a:cs typeface="Times New Roman"/>
              </a:rPr>
              <a:t>2. DISKRIMINACIJA: </a:t>
            </a:r>
            <a:r>
              <a:rPr lang="en-US" sz="2000" b="1" err="1">
                <a:latin typeface="Times New Roman"/>
                <a:ea typeface="+mn-lt"/>
                <a:cs typeface="+mn-lt"/>
              </a:rPr>
              <a:t>drugačije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b="1" err="1">
                <a:latin typeface="Times New Roman"/>
                <a:ea typeface="+mn-lt"/>
                <a:cs typeface="+mn-lt"/>
              </a:rPr>
              <a:t>postupanje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 s </a:t>
            </a:r>
            <a:r>
              <a:rPr lang="en-US" sz="2000" b="1" err="1">
                <a:latin typeface="Times New Roman"/>
                <a:ea typeface="+mn-lt"/>
                <a:cs typeface="+mn-lt"/>
              </a:rPr>
              <a:t>ljudima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b="1" err="1">
                <a:latin typeface="Times New Roman"/>
                <a:ea typeface="+mn-lt"/>
                <a:cs typeface="+mn-lt"/>
              </a:rPr>
              <a:t>samo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b="1" err="1">
                <a:latin typeface="Times New Roman"/>
                <a:ea typeface="+mn-lt"/>
                <a:cs typeface="+mn-lt"/>
              </a:rPr>
              <a:t>zato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b="1" err="1">
                <a:latin typeface="Times New Roman"/>
                <a:ea typeface="+mn-lt"/>
                <a:cs typeface="+mn-lt"/>
              </a:rPr>
              <a:t>što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b="1" err="1">
                <a:latin typeface="Times New Roman"/>
                <a:ea typeface="+mn-lt"/>
                <a:cs typeface="+mn-lt"/>
              </a:rPr>
              <a:t>pripadaju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b="1" err="1">
                <a:latin typeface="Times New Roman"/>
                <a:ea typeface="+mn-lt"/>
                <a:cs typeface="+mn-lt"/>
              </a:rPr>
              <a:t>drugoj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b="1" err="1">
                <a:latin typeface="Times New Roman"/>
                <a:ea typeface="+mn-lt"/>
                <a:cs typeface="+mn-lt"/>
              </a:rPr>
              <a:t>rasi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, </a:t>
            </a:r>
            <a:r>
              <a:rPr lang="en-US" sz="2000" b="1" err="1">
                <a:latin typeface="Times New Roman"/>
                <a:ea typeface="+mn-lt"/>
                <a:cs typeface="+mn-lt"/>
              </a:rPr>
              <a:t>vjeroispovijesti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, </a:t>
            </a:r>
            <a:r>
              <a:rPr lang="en-US" sz="2000" b="1" err="1">
                <a:latin typeface="Times New Roman"/>
                <a:ea typeface="+mn-lt"/>
                <a:cs typeface="+mn-lt"/>
              </a:rPr>
              <a:t>spolu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b="1" err="1">
                <a:latin typeface="Times New Roman"/>
                <a:ea typeface="+mn-lt"/>
                <a:cs typeface="+mn-lt"/>
              </a:rPr>
              <a:t>ili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b="1" err="1">
                <a:latin typeface="Times New Roman"/>
                <a:ea typeface="+mn-lt"/>
                <a:cs typeface="+mn-lt"/>
              </a:rPr>
              <a:t>drugoj</a:t>
            </a:r>
            <a:r>
              <a:rPr lang="en-US" sz="2000" b="1" dirty="0">
                <a:latin typeface="Times New Roman"/>
                <a:ea typeface="+mn-lt"/>
                <a:cs typeface="+mn-lt"/>
              </a:rPr>
              <a:t> </a:t>
            </a:r>
            <a:r>
              <a:rPr lang="en-US" sz="2000" b="1" err="1">
                <a:latin typeface="Times New Roman"/>
                <a:ea typeface="+mn-lt"/>
                <a:cs typeface="+mn-lt"/>
              </a:rPr>
              <a:t>skupini</a:t>
            </a:r>
            <a:endParaRPr lang="en-US" sz="2000" dirty="0" err="1">
              <a:solidFill>
                <a:srgbClr val="404040"/>
              </a:solidFill>
              <a:latin typeface="Times New Roman"/>
              <a:cs typeface="Times New Roman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4A7BAF82-9443-4B1A-B903-76D6A3C789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b">
            <a:noAutofit/>
          </a:bodyPr>
          <a:lstStyle/>
          <a:p>
            <a:pPr marL="0" indent="0" algn="just"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3. PLINSKE KOMORE: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građevine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koje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su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 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podizane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kako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 bi se u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njima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puštao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otrovni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plin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 s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ciljem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istrebljenja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Židova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drugih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zatočenika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tijekom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holokausta</a:t>
            </a:r>
            <a:endParaRPr lang="en-US" sz="1800" b="1" dirty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/>
                <a:cs typeface="Times New Roman"/>
              </a:rPr>
              <a:t>4. 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Times New Roman"/>
              </a:rPr>
              <a:t>GENOCID: </a:t>
            </a:r>
            <a:r>
              <a:rPr lang="en-US" sz="1800" b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namjerno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800" b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ubijanje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800" b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ljudi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800" b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koji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800" b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pripadaju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800" b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određenoj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800" b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rasi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800" b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vjeroispovijesti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, </a:t>
            </a:r>
            <a:r>
              <a:rPr lang="en-US" sz="1800" b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kulturi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800" b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ili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800" b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nekoj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800" b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drugoj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800" b="1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skupini</a:t>
            </a:r>
            <a:endParaRPr lang="en-US" sz="1800" b="1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marL="0" indent="0" algn="just">
              <a:buNone/>
            </a:pP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5. HOLOKAUST: 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označava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masovno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ubijanje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6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milijuna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Židova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u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Europi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za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vrijeme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Drugog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svjetskog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rata od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strane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njemačkih</a:t>
            </a:r>
            <a:r>
              <a:rPr lang="en-US" sz="1800" b="1" dirty="0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/>
                <a:ea typeface="+mn-lt"/>
                <a:cs typeface="+mn-lt"/>
              </a:rPr>
              <a:t>nacista</a:t>
            </a:r>
            <a:endParaRPr lang="en-US" sz="1800" b="1" dirty="0" err="1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6728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videndVTI">
  <a:themeElements>
    <a:clrScheme name="DividendVTI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ED8428"/>
      </a:accent1>
      <a:accent2>
        <a:srgbClr val="E6C46D"/>
      </a:accent2>
      <a:accent3>
        <a:srgbClr val="537685"/>
      </a:accent3>
      <a:accent4>
        <a:srgbClr val="969FA7"/>
      </a:accent4>
      <a:accent5>
        <a:srgbClr val="A9C37C"/>
      </a:accent5>
      <a:accent6>
        <a:srgbClr val="5A8071"/>
      </a:accent6>
      <a:hlink>
        <a:srgbClr val="828282"/>
      </a:hlink>
      <a:folHlink>
        <a:srgbClr val="A5A5A5"/>
      </a:folHlink>
    </a:clrScheme>
    <a:fontScheme name="Dividend">
      <a:majorFont>
        <a:latin typeface="Avenir Next LT Pro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ividendVTI" id="{97558BDE-0B66-457C-BB6F-7B1B22DAA9B8}" vid="{F53508A3-AC60-448A-AF37-934D5F1A0D5E}"/>
    </a:ext>
  </a:extLst>
</a:theme>
</file>

<file path=ppt/theme/theme2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322</Words>
  <Application>Microsoft Office PowerPoint</Application>
  <PresentationFormat>Prilagođeno</PresentationFormat>
  <Paragraphs>62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slajdova</vt:lpstr>
      </vt:variant>
      <vt:variant>
        <vt:i4>13</vt:i4>
      </vt:variant>
    </vt:vector>
  </HeadingPairs>
  <TitlesOfParts>
    <vt:vector size="15" baseType="lpstr">
      <vt:lpstr>DividendVTI</vt:lpstr>
      <vt:lpstr>BrushVTI</vt:lpstr>
      <vt:lpstr>JOHN BOYNE: Dječak u prugastoj pidžami</vt:lpstr>
      <vt:lpstr>NAJAVA FILMA</vt:lpstr>
      <vt:lpstr>„Djetinjstvo se mjeri zvukovima, mirisima i prizorima, prije nego tamni sat razuma izraste“</vt:lpstr>
      <vt:lpstr>LIKOVI</vt:lpstr>
      <vt:lpstr>Slajd 5</vt:lpstr>
      <vt:lpstr>SCHMUEL</vt:lpstr>
      <vt:lpstr>Bruno I schmuel</vt:lpstr>
      <vt:lpstr>FILMSKA ADAPTACIJA KNJIŽEVNOG  DJELA</vt:lpstr>
      <vt:lpstr>POJMOVI ZA RAZUMIJEVANJE</vt:lpstr>
      <vt:lpstr>Slajd 10</vt:lpstr>
      <vt:lpstr>Ostali filmovi slične tematike</vt:lpstr>
      <vt:lpstr>Linkovi za gledanje filma</vt:lpstr>
      <vt:lpstr>Slajd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Dukarić</cp:lastModifiedBy>
  <cp:revision>767</cp:revision>
  <dcterms:created xsi:type="dcterms:W3CDTF">2020-03-26T12:33:30Z</dcterms:created>
  <dcterms:modified xsi:type="dcterms:W3CDTF">2020-03-26T18:10:02Z</dcterms:modified>
</cp:coreProperties>
</file>