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793CB-D5B0-0043-521F-3BA33000BC2B}" v="5608" dt="2020-04-01T13:51:04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Dukarić" userId="S::ivona.dukaric@skole.hr::dbfea1bf-5518-499d-ad8a-a12e4238bc8f" providerId="AD" clId="Web-{936793CB-D5B0-0043-521F-3BA33000BC2B}"/>
    <pc:docChg chg="addSld delSld modSld addMainMaster delMainMaster">
      <pc:chgData name="Ivona Dukarić" userId="S::ivona.dukaric@skole.hr::dbfea1bf-5518-499d-ad8a-a12e4238bc8f" providerId="AD" clId="Web-{936793CB-D5B0-0043-521F-3BA33000BC2B}" dt="2020-04-01T13:51:04.517" v="5587" actId="20577"/>
      <pc:docMkLst>
        <pc:docMk/>
      </pc:docMkLst>
      <pc:sldChg chg="addSp modSp mod setBg modClrScheme chgLayout">
        <pc:chgData name="Ivona Dukarić" userId="S::ivona.dukaric@skole.hr::dbfea1bf-5518-499d-ad8a-a12e4238bc8f" providerId="AD" clId="Web-{936793CB-D5B0-0043-521F-3BA33000BC2B}" dt="2020-04-01T12:34:52.241" v="64" actId="20577"/>
        <pc:sldMkLst>
          <pc:docMk/>
          <pc:sldMk cId="109857222" sldId="256"/>
        </pc:sldMkLst>
        <pc:spChg chg="mod">
          <ac:chgData name="Ivona Dukarić" userId="S::ivona.dukaric@skole.hr::dbfea1bf-5518-499d-ad8a-a12e4238bc8f" providerId="AD" clId="Web-{936793CB-D5B0-0043-521F-3BA33000BC2B}" dt="2020-04-01T12:33:40.756" v="3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vona Dukarić" userId="S::ivona.dukaric@skole.hr::dbfea1bf-5518-499d-ad8a-a12e4238bc8f" providerId="AD" clId="Web-{936793CB-D5B0-0043-521F-3BA33000BC2B}" dt="2020-04-01T12:34:52.241" v="64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Ivona Dukarić" userId="S::ivona.dukaric@skole.hr::dbfea1bf-5518-499d-ad8a-a12e4238bc8f" providerId="AD" clId="Web-{936793CB-D5B0-0043-521F-3BA33000BC2B}" dt="2020-04-01T12:32:30.553" v="0"/>
          <ac:spMkLst>
            <pc:docMk/>
            <pc:sldMk cId="109857222" sldId="256"/>
            <ac:spMk id="9" creationId="{0671A8AE-40A1-4631-A6B8-581AFF065482}"/>
          </ac:spMkLst>
        </pc:spChg>
        <pc:spChg chg="add">
          <ac:chgData name="Ivona Dukarić" userId="S::ivona.dukaric@skole.hr::dbfea1bf-5518-499d-ad8a-a12e4238bc8f" providerId="AD" clId="Web-{936793CB-D5B0-0043-521F-3BA33000BC2B}" dt="2020-04-01T12:32:30.553" v="0"/>
          <ac:spMkLst>
            <pc:docMk/>
            <pc:sldMk cId="109857222" sldId="256"/>
            <ac:spMk id="11" creationId="{A44CD100-6267-4E62-AA64-2182A3A6A1C0}"/>
          </ac:spMkLst>
        </pc:spChg>
        <pc:picChg chg="add">
          <ac:chgData name="Ivona Dukarić" userId="S::ivona.dukaric@skole.hr::dbfea1bf-5518-499d-ad8a-a12e4238bc8f" providerId="AD" clId="Web-{936793CB-D5B0-0043-521F-3BA33000BC2B}" dt="2020-04-01T12:32:30.553" v="0"/>
          <ac:picMkLst>
            <pc:docMk/>
            <pc:sldMk cId="109857222" sldId="256"/>
            <ac:picMk id="4" creationId="{FE32B057-7F75-4282-A6F7-AD61D902D79F}"/>
          </ac:picMkLst>
        </pc:picChg>
      </pc:sldChg>
      <pc:sldChg chg="modSp new">
        <pc:chgData name="Ivona Dukarić" userId="S::ivona.dukaric@skole.hr::dbfea1bf-5518-499d-ad8a-a12e4238bc8f" providerId="AD" clId="Web-{936793CB-D5B0-0043-521F-3BA33000BC2B}" dt="2020-04-01T12:39:14.508" v="537" actId="20577"/>
        <pc:sldMkLst>
          <pc:docMk/>
          <pc:sldMk cId="1836340211" sldId="257"/>
        </pc:sldMkLst>
        <pc:spChg chg="mod">
          <ac:chgData name="Ivona Dukarić" userId="S::ivona.dukaric@skole.hr::dbfea1bf-5518-499d-ad8a-a12e4238bc8f" providerId="AD" clId="Web-{936793CB-D5B0-0043-521F-3BA33000BC2B}" dt="2020-04-01T12:36:10.976" v="71" actId="20577"/>
          <ac:spMkLst>
            <pc:docMk/>
            <pc:sldMk cId="1836340211" sldId="257"/>
            <ac:spMk id="2" creationId="{6038B263-B9F1-47D2-94A1-49200A5BA941}"/>
          </ac:spMkLst>
        </pc:spChg>
        <pc:spChg chg="mod">
          <ac:chgData name="Ivona Dukarić" userId="S::ivona.dukaric@skole.hr::dbfea1bf-5518-499d-ad8a-a12e4238bc8f" providerId="AD" clId="Web-{936793CB-D5B0-0043-521F-3BA33000BC2B}" dt="2020-04-01T12:39:14.508" v="537" actId="20577"/>
          <ac:spMkLst>
            <pc:docMk/>
            <pc:sldMk cId="1836340211" sldId="257"/>
            <ac:spMk id="3" creationId="{7794A5EB-879A-4D49-B8CC-21E6EFA3F0E8}"/>
          </ac:spMkLst>
        </pc:spChg>
      </pc:sldChg>
      <pc:sldChg chg="addSp delSp modSp new mod setBg">
        <pc:chgData name="Ivona Dukarić" userId="S::ivona.dukaric@skole.hr::dbfea1bf-5518-499d-ad8a-a12e4238bc8f" providerId="AD" clId="Web-{936793CB-D5B0-0043-521F-3BA33000BC2B}" dt="2020-04-01T12:52:17.653" v="811" actId="20577"/>
        <pc:sldMkLst>
          <pc:docMk/>
          <pc:sldMk cId="3378500984" sldId="258"/>
        </pc:sldMkLst>
        <pc:spChg chg="mod">
          <ac:chgData name="Ivona Dukarić" userId="S::ivona.dukaric@skole.hr::dbfea1bf-5518-499d-ad8a-a12e4238bc8f" providerId="AD" clId="Web-{936793CB-D5B0-0043-521F-3BA33000BC2B}" dt="2020-04-01T12:49:15.480" v="640" actId="20577"/>
          <ac:spMkLst>
            <pc:docMk/>
            <pc:sldMk cId="3378500984" sldId="258"/>
            <ac:spMk id="2" creationId="{A1CEED35-06EB-4053-8EDA-54CE966E89F1}"/>
          </ac:spMkLst>
        </pc:spChg>
        <pc:spChg chg="del">
          <ac:chgData name="Ivona Dukarić" userId="S::ivona.dukaric@skole.hr::dbfea1bf-5518-499d-ad8a-a12e4238bc8f" providerId="AD" clId="Web-{936793CB-D5B0-0043-521F-3BA33000BC2B}" dt="2020-04-01T12:47:41.167" v="540"/>
          <ac:spMkLst>
            <pc:docMk/>
            <pc:sldMk cId="3378500984" sldId="258"/>
            <ac:spMk id="3" creationId="{33B16528-E016-4667-8557-65DFE9C561EA}"/>
          </ac:spMkLst>
        </pc:spChg>
        <pc:spChg chg="add mod">
          <ac:chgData name="Ivona Dukarić" userId="S::ivona.dukaric@skole.hr::dbfea1bf-5518-499d-ad8a-a12e4238bc8f" providerId="AD" clId="Web-{936793CB-D5B0-0043-521F-3BA33000BC2B}" dt="2020-04-01T12:52:17.653" v="811" actId="20577"/>
          <ac:spMkLst>
            <pc:docMk/>
            <pc:sldMk cId="3378500984" sldId="258"/>
            <ac:spMk id="8" creationId="{9555BD85-57E4-4F4D-9BBE-EB3FF774C933}"/>
          </ac:spMkLst>
        </pc:spChg>
        <pc:spChg chg="add">
          <ac:chgData name="Ivona Dukarić" userId="S::ivona.dukaric@skole.hr::dbfea1bf-5518-499d-ad8a-a12e4238bc8f" providerId="AD" clId="Web-{936793CB-D5B0-0043-521F-3BA33000BC2B}" dt="2020-04-01T12:48:04.495" v="541"/>
          <ac:spMkLst>
            <pc:docMk/>
            <pc:sldMk cId="3378500984" sldId="258"/>
            <ac:spMk id="11" creationId="{2C61293E-6EBE-43EF-A52C-9BEBFD7679D4}"/>
          </ac:spMkLst>
        </pc:spChg>
        <pc:spChg chg="add">
          <ac:chgData name="Ivona Dukarić" userId="S::ivona.dukaric@skole.hr::dbfea1bf-5518-499d-ad8a-a12e4238bc8f" providerId="AD" clId="Web-{936793CB-D5B0-0043-521F-3BA33000BC2B}" dt="2020-04-01T12:48:04.495" v="541"/>
          <ac:spMkLst>
            <pc:docMk/>
            <pc:sldMk cId="3378500984" sldId="258"/>
            <ac:spMk id="13" creationId="{3FCFB1DE-0B7E-48CC-BA90-B2AB0889F9D6}"/>
          </ac:spMkLst>
        </pc:spChg>
        <pc:picChg chg="add mod ord">
          <ac:chgData name="Ivona Dukarić" userId="S::ivona.dukaric@skole.hr::dbfea1bf-5518-499d-ad8a-a12e4238bc8f" providerId="AD" clId="Web-{936793CB-D5B0-0043-521F-3BA33000BC2B}" dt="2020-04-01T12:48:04.495" v="541"/>
          <ac:picMkLst>
            <pc:docMk/>
            <pc:sldMk cId="3378500984" sldId="258"/>
            <ac:picMk id="4" creationId="{9D6AB674-F242-41D1-9965-72564F9F7107}"/>
          </ac:picMkLst>
        </pc:picChg>
      </pc:sldChg>
      <pc:sldChg chg="modSp new">
        <pc:chgData name="Ivona Dukarić" userId="S::ivona.dukaric@skole.hr::dbfea1bf-5518-499d-ad8a-a12e4238bc8f" providerId="AD" clId="Web-{936793CB-D5B0-0043-521F-3BA33000BC2B}" dt="2020-04-01T12:57:23.577" v="1383" actId="20577"/>
        <pc:sldMkLst>
          <pc:docMk/>
          <pc:sldMk cId="1240677072" sldId="259"/>
        </pc:sldMkLst>
        <pc:spChg chg="mod">
          <ac:chgData name="Ivona Dukarić" userId="S::ivona.dukaric@skole.hr::dbfea1bf-5518-499d-ad8a-a12e4238bc8f" providerId="AD" clId="Web-{936793CB-D5B0-0043-521F-3BA33000BC2B}" dt="2020-04-01T12:57:23.577" v="1383" actId="20577"/>
          <ac:spMkLst>
            <pc:docMk/>
            <pc:sldMk cId="1240677072" sldId="259"/>
            <ac:spMk id="3" creationId="{67003687-A842-4B94-AD15-B9183157C6AC}"/>
          </ac:spMkLst>
        </pc:spChg>
      </pc:sldChg>
      <pc:sldChg chg="addSp modSp new">
        <pc:chgData name="Ivona Dukarić" userId="S::ivona.dukaric@skole.hr::dbfea1bf-5518-499d-ad8a-a12e4238bc8f" providerId="AD" clId="Web-{936793CB-D5B0-0043-521F-3BA33000BC2B}" dt="2020-04-01T13:01:01.703" v="1679" actId="1076"/>
        <pc:sldMkLst>
          <pc:docMk/>
          <pc:sldMk cId="1229777850" sldId="260"/>
        </pc:sldMkLst>
        <pc:spChg chg="mod">
          <ac:chgData name="Ivona Dukarić" userId="S::ivona.dukaric@skole.hr::dbfea1bf-5518-499d-ad8a-a12e4238bc8f" providerId="AD" clId="Web-{936793CB-D5B0-0043-521F-3BA33000BC2B}" dt="2020-04-01T13:00:36.953" v="1670" actId="20577"/>
          <ac:spMkLst>
            <pc:docMk/>
            <pc:sldMk cId="1229777850" sldId="260"/>
            <ac:spMk id="3" creationId="{29BB9E45-9BA9-45B1-843C-4FB627BD068D}"/>
          </ac:spMkLst>
        </pc:spChg>
        <pc:picChg chg="add mod">
          <ac:chgData name="Ivona Dukarić" userId="S::ivona.dukaric@skole.hr::dbfea1bf-5518-499d-ad8a-a12e4238bc8f" providerId="AD" clId="Web-{936793CB-D5B0-0043-521F-3BA33000BC2B}" dt="2020-04-01T13:01:01.703" v="1679" actId="1076"/>
          <ac:picMkLst>
            <pc:docMk/>
            <pc:sldMk cId="1229777850" sldId="260"/>
            <ac:picMk id="4" creationId="{09587E9C-C1C5-43E8-B946-ECE7696BF15B}"/>
          </ac:picMkLst>
        </pc:picChg>
      </pc:sldChg>
      <pc:sldChg chg="addSp modSp new del mod modClrScheme modShow chgLayout">
        <pc:chgData name="Ivona Dukarić" userId="S::ivona.dukaric@skole.hr::dbfea1bf-5518-499d-ad8a-a12e4238bc8f" providerId="AD" clId="Web-{936793CB-D5B0-0043-521F-3BA33000BC2B}" dt="2020-04-01T13:04:30.782" v="1858"/>
        <pc:sldMkLst>
          <pc:docMk/>
          <pc:sldMk cId="3213003507" sldId="261"/>
        </pc:sldMkLst>
        <pc:spChg chg="mod ord">
          <ac:chgData name="Ivona Dukarić" userId="S::ivona.dukaric@skole.hr::dbfea1bf-5518-499d-ad8a-a12e4238bc8f" providerId="AD" clId="Web-{936793CB-D5B0-0043-521F-3BA33000BC2B}" dt="2020-04-01T13:04:10.657" v="1857"/>
          <ac:spMkLst>
            <pc:docMk/>
            <pc:sldMk cId="3213003507" sldId="261"/>
            <ac:spMk id="2" creationId="{03D798B9-44F8-4A1A-AFAB-05AA34E3A1AE}"/>
          </ac:spMkLst>
        </pc:spChg>
        <pc:spChg chg="mod ord">
          <ac:chgData name="Ivona Dukarić" userId="S::ivona.dukaric@skole.hr::dbfea1bf-5518-499d-ad8a-a12e4238bc8f" providerId="AD" clId="Web-{936793CB-D5B0-0043-521F-3BA33000BC2B}" dt="2020-04-01T13:04:10.657" v="1857"/>
          <ac:spMkLst>
            <pc:docMk/>
            <pc:sldMk cId="3213003507" sldId="261"/>
            <ac:spMk id="3" creationId="{D32983C0-65FB-478C-9159-116B4978B783}"/>
          </ac:spMkLst>
        </pc:spChg>
        <pc:spChg chg="add mod ord">
          <ac:chgData name="Ivona Dukarić" userId="S::ivona.dukaric@skole.hr::dbfea1bf-5518-499d-ad8a-a12e4238bc8f" providerId="AD" clId="Web-{936793CB-D5B0-0043-521F-3BA33000BC2B}" dt="2020-04-01T13:04:10.657" v="1857"/>
          <ac:spMkLst>
            <pc:docMk/>
            <pc:sldMk cId="3213003507" sldId="261"/>
            <ac:spMk id="4" creationId="{2C66DFE1-B411-4C07-8195-93634264A0C4}"/>
          </ac:spMkLst>
        </pc:spChg>
        <pc:spChg chg="add mod ord">
          <ac:chgData name="Ivona Dukarić" userId="S::ivona.dukaric@skole.hr::dbfea1bf-5518-499d-ad8a-a12e4238bc8f" providerId="AD" clId="Web-{936793CB-D5B0-0043-521F-3BA33000BC2B}" dt="2020-04-01T13:04:10.657" v="1857"/>
          <ac:spMkLst>
            <pc:docMk/>
            <pc:sldMk cId="3213003507" sldId="261"/>
            <ac:spMk id="5" creationId="{1D1A1E8A-7F50-4668-A2E5-40D96C6EF3AD}"/>
          </ac:spMkLst>
        </pc:spChg>
        <pc:spChg chg="add mod ord">
          <ac:chgData name="Ivona Dukarić" userId="S::ivona.dukaric@skole.hr::dbfea1bf-5518-499d-ad8a-a12e4238bc8f" providerId="AD" clId="Web-{936793CB-D5B0-0043-521F-3BA33000BC2B}" dt="2020-04-01T13:04:10.657" v="1857"/>
          <ac:spMkLst>
            <pc:docMk/>
            <pc:sldMk cId="3213003507" sldId="261"/>
            <ac:spMk id="6" creationId="{5AF4F59F-A3F2-4A12-97CC-52B58FC62CFE}"/>
          </ac:spMkLst>
        </pc:spChg>
      </pc:sldChg>
      <pc:sldChg chg="addSp delSp modSp new">
        <pc:chgData name="Ivona Dukarić" userId="S::ivona.dukaric@skole.hr::dbfea1bf-5518-499d-ad8a-a12e4238bc8f" providerId="AD" clId="Web-{936793CB-D5B0-0043-521F-3BA33000BC2B}" dt="2020-04-01T13:08:09.643" v="2101" actId="20577"/>
        <pc:sldMkLst>
          <pc:docMk/>
          <pc:sldMk cId="3317546841" sldId="261"/>
        </pc:sldMkLst>
        <pc:spChg chg="mod">
          <ac:chgData name="Ivona Dukarić" userId="S::ivona.dukaric@skole.hr::dbfea1bf-5518-499d-ad8a-a12e4238bc8f" providerId="AD" clId="Web-{936793CB-D5B0-0043-521F-3BA33000BC2B}" dt="2020-04-01T13:04:56.938" v="1870" actId="20577"/>
          <ac:spMkLst>
            <pc:docMk/>
            <pc:sldMk cId="3317546841" sldId="261"/>
            <ac:spMk id="2" creationId="{F161419A-C095-4910-B797-69249292764A}"/>
          </ac:spMkLst>
        </pc:spChg>
        <pc:spChg chg="mod">
          <ac:chgData name="Ivona Dukarić" userId="S::ivona.dukaric@skole.hr::dbfea1bf-5518-499d-ad8a-a12e4238bc8f" providerId="AD" clId="Web-{936793CB-D5B0-0043-521F-3BA33000BC2B}" dt="2020-04-01T13:05:33.611" v="1955" actId="20577"/>
          <ac:spMkLst>
            <pc:docMk/>
            <pc:sldMk cId="3317546841" sldId="261"/>
            <ac:spMk id="3" creationId="{215C331D-DE6A-4130-9FE4-DB8590D2DA42}"/>
          </ac:spMkLst>
        </pc:spChg>
        <pc:spChg chg="add del mod">
          <ac:chgData name="Ivona Dukarić" userId="S::ivona.dukaric@skole.hr::dbfea1bf-5518-499d-ad8a-a12e4238bc8f" providerId="AD" clId="Web-{936793CB-D5B0-0043-521F-3BA33000BC2B}" dt="2020-04-01T13:08:09.643" v="2101" actId="20577"/>
          <ac:spMkLst>
            <pc:docMk/>
            <pc:sldMk cId="3317546841" sldId="261"/>
            <ac:spMk id="4" creationId="{BA3C5C14-1278-4EF0-8AE9-7F1D4F991A73}"/>
          </ac:spMkLst>
        </pc:spChg>
      </pc:sldChg>
      <pc:sldChg chg="modSp new">
        <pc:chgData name="Ivona Dukarić" userId="S::ivona.dukaric@skole.hr::dbfea1bf-5518-499d-ad8a-a12e4238bc8f" providerId="AD" clId="Web-{936793CB-D5B0-0043-521F-3BA33000BC2B}" dt="2020-04-01T13:13:55.395" v="2654" actId="20577"/>
        <pc:sldMkLst>
          <pc:docMk/>
          <pc:sldMk cId="871259013" sldId="262"/>
        </pc:sldMkLst>
        <pc:spChg chg="mod">
          <ac:chgData name="Ivona Dukarić" userId="S::ivona.dukaric@skole.hr::dbfea1bf-5518-499d-ad8a-a12e4238bc8f" providerId="AD" clId="Web-{936793CB-D5B0-0043-521F-3BA33000BC2B}" dt="2020-04-01T13:09:46.674" v="2177" actId="20577"/>
          <ac:spMkLst>
            <pc:docMk/>
            <pc:sldMk cId="871259013" sldId="262"/>
            <ac:spMk id="2" creationId="{362E2AC7-5CC9-4D4E-8397-6274FA165D99}"/>
          </ac:spMkLst>
        </pc:spChg>
        <pc:spChg chg="mod">
          <ac:chgData name="Ivona Dukarić" userId="S::ivona.dukaric@skole.hr::dbfea1bf-5518-499d-ad8a-a12e4238bc8f" providerId="AD" clId="Web-{936793CB-D5B0-0043-521F-3BA33000BC2B}" dt="2020-04-01T13:13:55.395" v="2654" actId="20577"/>
          <ac:spMkLst>
            <pc:docMk/>
            <pc:sldMk cId="871259013" sldId="262"/>
            <ac:spMk id="3" creationId="{E13FDC1D-6860-4683-B172-CCB269F4BE79}"/>
          </ac:spMkLst>
        </pc:spChg>
      </pc:sldChg>
      <pc:sldChg chg="addSp delSp modSp new">
        <pc:chgData name="Ivona Dukarić" userId="S::ivona.dukaric@skole.hr::dbfea1bf-5518-499d-ad8a-a12e4238bc8f" providerId="AD" clId="Web-{936793CB-D5B0-0043-521F-3BA33000BC2B}" dt="2020-04-01T13:23:41.679" v="3812"/>
        <pc:sldMkLst>
          <pc:docMk/>
          <pc:sldMk cId="2289592538" sldId="263"/>
        </pc:sldMkLst>
        <pc:spChg chg="mod">
          <ac:chgData name="Ivona Dukarić" userId="S::ivona.dukaric@skole.hr::dbfea1bf-5518-499d-ad8a-a12e4238bc8f" providerId="AD" clId="Web-{936793CB-D5B0-0043-521F-3BA33000BC2B}" dt="2020-04-01T13:14:28.614" v="2750" actId="20577"/>
          <ac:spMkLst>
            <pc:docMk/>
            <pc:sldMk cId="2289592538" sldId="263"/>
            <ac:spMk id="2" creationId="{F2C33957-32EA-4E2D-A8B3-1094D2B7E80B}"/>
          </ac:spMkLst>
        </pc:spChg>
        <pc:spChg chg="add del mod">
          <ac:chgData name="Ivona Dukarić" userId="S::ivona.dukaric@skole.hr::dbfea1bf-5518-499d-ad8a-a12e4238bc8f" providerId="AD" clId="Web-{936793CB-D5B0-0043-521F-3BA33000BC2B}" dt="2020-04-01T13:15:45.755" v="2760"/>
          <ac:spMkLst>
            <pc:docMk/>
            <pc:sldMk cId="2289592538" sldId="263"/>
            <ac:spMk id="3" creationId="{BD4913A7-F602-461E-AD57-ED94BBC2BAC1}"/>
          </ac:spMkLst>
        </pc:spChg>
        <pc:graphicFrameChg chg="add del mod ord modGraphic">
          <ac:chgData name="Ivona Dukarić" userId="S::ivona.dukaric@skole.hr::dbfea1bf-5518-499d-ad8a-a12e4238bc8f" providerId="AD" clId="Web-{936793CB-D5B0-0043-521F-3BA33000BC2B}" dt="2020-04-01T13:15:22.801" v="2759"/>
          <ac:graphicFrameMkLst>
            <pc:docMk/>
            <pc:sldMk cId="2289592538" sldId="263"/>
            <ac:graphicFrameMk id="4" creationId="{7EA37235-7357-48D8-A0D7-F832E1E65C82}"/>
          </ac:graphicFrameMkLst>
        </pc:graphicFrameChg>
        <pc:graphicFrameChg chg="add mod ord modGraphic">
          <ac:chgData name="Ivona Dukarić" userId="S::ivona.dukaric@skole.hr::dbfea1bf-5518-499d-ad8a-a12e4238bc8f" providerId="AD" clId="Web-{936793CB-D5B0-0043-521F-3BA33000BC2B}" dt="2020-04-01T13:23:41.679" v="3812"/>
          <ac:graphicFrameMkLst>
            <pc:docMk/>
            <pc:sldMk cId="2289592538" sldId="263"/>
            <ac:graphicFrameMk id="6" creationId="{9DB20492-C1CE-4CC7-A3BA-5E5A7A39D52F}"/>
          </ac:graphicFrameMkLst>
        </pc:graphicFrameChg>
      </pc:sldChg>
      <pc:sldChg chg="addSp delSp modSp new mod setBg">
        <pc:chgData name="Ivona Dukarić" userId="S::ivona.dukaric@skole.hr::dbfea1bf-5518-499d-ad8a-a12e4238bc8f" providerId="AD" clId="Web-{936793CB-D5B0-0043-521F-3BA33000BC2B}" dt="2020-04-01T13:32:53.760" v="4209" actId="20577"/>
        <pc:sldMkLst>
          <pc:docMk/>
          <pc:sldMk cId="1862350420" sldId="264"/>
        </pc:sldMkLst>
        <pc:spChg chg="mod">
          <ac:chgData name="Ivona Dukarić" userId="S::ivona.dukaric@skole.hr::dbfea1bf-5518-499d-ad8a-a12e4238bc8f" providerId="AD" clId="Web-{936793CB-D5B0-0043-521F-3BA33000BC2B}" dt="2020-04-01T13:27:56.321" v="3888" actId="20577"/>
          <ac:spMkLst>
            <pc:docMk/>
            <pc:sldMk cId="1862350420" sldId="264"/>
            <ac:spMk id="2" creationId="{E14EF496-A67C-4461-80BB-672BC5FC2160}"/>
          </ac:spMkLst>
        </pc:spChg>
        <pc:spChg chg="del mod">
          <ac:chgData name="Ivona Dukarić" userId="S::ivona.dukaric@skole.hr::dbfea1bf-5518-499d-ad8a-a12e4238bc8f" providerId="AD" clId="Web-{936793CB-D5B0-0043-521F-3BA33000BC2B}" dt="2020-04-01T13:27:31.884" v="3884"/>
          <ac:spMkLst>
            <pc:docMk/>
            <pc:sldMk cId="1862350420" sldId="264"/>
            <ac:spMk id="3" creationId="{8577ABBB-73F5-4515-ACBA-536CDB71DB7B}"/>
          </ac:spMkLst>
        </pc:spChg>
        <pc:spChg chg="add mod">
          <ac:chgData name="Ivona Dukarić" userId="S::ivona.dukaric@skole.hr::dbfea1bf-5518-499d-ad8a-a12e4238bc8f" providerId="AD" clId="Web-{936793CB-D5B0-0043-521F-3BA33000BC2B}" dt="2020-04-01T13:32:53.760" v="4209" actId="20577"/>
          <ac:spMkLst>
            <pc:docMk/>
            <pc:sldMk cId="1862350420" sldId="264"/>
            <ac:spMk id="8" creationId="{9B8857BA-D919-4774-99F1-BF6892587071}"/>
          </ac:spMkLst>
        </pc:spChg>
        <pc:spChg chg="add">
          <ac:chgData name="Ivona Dukarić" userId="S::ivona.dukaric@skole.hr::dbfea1bf-5518-499d-ad8a-a12e4238bc8f" providerId="AD" clId="Web-{936793CB-D5B0-0043-521F-3BA33000BC2B}" dt="2020-04-01T13:27:43.368" v="3885"/>
          <ac:spMkLst>
            <pc:docMk/>
            <pc:sldMk cId="1862350420" sldId="264"/>
            <ac:spMk id="11" creationId="{45D37F4E-DDB4-456B-97E0-9937730A039F}"/>
          </ac:spMkLst>
        </pc:spChg>
        <pc:spChg chg="add">
          <ac:chgData name="Ivona Dukarić" userId="S::ivona.dukaric@skole.hr::dbfea1bf-5518-499d-ad8a-a12e4238bc8f" providerId="AD" clId="Web-{936793CB-D5B0-0043-521F-3BA33000BC2B}" dt="2020-04-01T13:27:43.368" v="3885"/>
          <ac:spMkLst>
            <pc:docMk/>
            <pc:sldMk cId="1862350420" sldId="264"/>
            <ac:spMk id="13" creationId="{3CE8AF5E-D374-4CF1-90CC-35CF73B81C3E}"/>
          </ac:spMkLst>
        </pc:spChg>
        <pc:picChg chg="add mod ord">
          <ac:chgData name="Ivona Dukarić" userId="S::ivona.dukaric@skole.hr::dbfea1bf-5518-499d-ad8a-a12e4238bc8f" providerId="AD" clId="Web-{936793CB-D5B0-0043-521F-3BA33000BC2B}" dt="2020-04-01T13:27:43.368" v="3885"/>
          <ac:picMkLst>
            <pc:docMk/>
            <pc:sldMk cId="1862350420" sldId="264"/>
            <ac:picMk id="4" creationId="{4F8B3A44-88FA-41BC-A44C-D7ECBBAED2D1}"/>
          </ac:picMkLst>
        </pc:picChg>
      </pc:sldChg>
      <pc:sldChg chg="addSp modSp new">
        <pc:chgData name="Ivona Dukarić" userId="S::ivona.dukaric@skole.hr::dbfea1bf-5518-499d-ad8a-a12e4238bc8f" providerId="AD" clId="Web-{936793CB-D5B0-0043-521F-3BA33000BC2B}" dt="2020-04-01T13:39:40.216" v="4762" actId="20577"/>
        <pc:sldMkLst>
          <pc:docMk/>
          <pc:sldMk cId="194240166" sldId="265"/>
        </pc:sldMkLst>
        <pc:spChg chg="mod">
          <ac:chgData name="Ivona Dukarić" userId="S::ivona.dukaric@skole.hr::dbfea1bf-5518-499d-ad8a-a12e4238bc8f" providerId="AD" clId="Web-{936793CB-D5B0-0043-521F-3BA33000BC2B}" dt="2020-04-01T13:33:23.901" v="4216" actId="20577"/>
          <ac:spMkLst>
            <pc:docMk/>
            <pc:sldMk cId="194240166" sldId="265"/>
            <ac:spMk id="2" creationId="{A8DC1FC8-A669-45E4-A40D-18B0E1EFA397}"/>
          </ac:spMkLst>
        </pc:spChg>
        <pc:spChg chg="mod">
          <ac:chgData name="Ivona Dukarić" userId="S::ivona.dukaric@skole.hr::dbfea1bf-5518-499d-ad8a-a12e4238bc8f" providerId="AD" clId="Web-{936793CB-D5B0-0043-521F-3BA33000BC2B}" dt="2020-04-01T13:39:40.216" v="4762" actId="20577"/>
          <ac:spMkLst>
            <pc:docMk/>
            <pc:sldMk cId="194240166" sldId="265"/>
            <ac:spMk id="3" creationId="{721BF6F4-358C-4AEB-A646-F56896683A91}"/>
          </ac:spMkLst>
        </pc:spChg>
        <pc:spChg chg="add mod">
          <ac:chgData name="Ivona Dukarić" userId="S::ivona.dukaric@skole.hr::dbfea1bf-5518-499d-ad8a-a12e4238bc8f" providerId="AD" clId="Web-{936793CB-D5B0-0043-521F-3BA33000BC2B}" dt="2020-04-01T13:38:48.544" v="4743" actId="1076"/>
          <ac:spMkLst>
            <pc:docMk/>
            <pc:sldMk cId="194240166" sldId="265"/>
            <ac:spMk id="4" creationId="{CCAA76C4-0D7A-40B4-A579-3A51C9CBF44F}"/>
          </ac:spMkLst>
        </pc:spChg>
      </pc:sldChg>
      <pc:sldChg chg="modSp new">
        <pc:chgData name="Ivona Dukarić" userId="S::ivona.dukaric@skole.hr::dbfea1bf-5518-499d-ad8a-a12e4238bc8f" providerId="AD" clId="Web-{936793CB-D5B0-0043-521F-3BA33000BC2B}" dt="2020-04-01T13:45:04.296" v="5301" actId="20577"/>
        <pc:sldMkLst>
          <pc:docMk/>
          <pc:sldMk cId="3585933068" sldId="266"/>
        </pc:sldMkLst>
        <pc:spChg chg="mod">
          <ac:chgData name="Ivona Dukarić" userId="S::ivona.dukaric@skole.hr::dbfea1bf-5518-499d-ad8a-a12e4238bc8f" providerId="AD" clId="Web-{936793CB-D5B0-0043-521F-3BA33000BC2B}" dt="2020-04-01T13:40:30.029" v="4801" actId="20577"/>
          <ac:spMkLst>
            <pc:docMk/>
            <pc:sldMk cId="3585933068" sldId="266"/>
            <ac:spMk id="2" creationId="{473E99D6-554C-4EB8-AF9C-2A2678EA2C29}"/>
          </ac:spMkLst>
        </pc:spChg>
        <pc:spChg chg="mod">
          <ac:chgData name="Ivona Dukarić" userId="S::ivona.dukaric@skole.hr::dbfea1bf-5518-499d-ad8a-a12e4238bc8f" providerId="AD" clId="Web-{936793CB-D5B0-0043-521F-3BA33000BC2B}" dt="2020-04-01T13:45:04.296" v="5301" actId="20577"/>
          <ac:spMkLst>
            <pc:docMk/>
            <pc:sldMk cId="3585933068" sldId="266"/>
            <ac:spMk id="3" creationId="{D40845B7-3055-423E-BF3B-4BEA9102357F}"/>
          </ac:spMkLst>
        </pc:spChg>
      </pc:sldChg>
      <pc:sldChg chg="addSp delSp modSp new mod setBg">
        <pc:chgData name="Ivona Dukarić" userId="S::ivona.dukaric@skole.hr::dbfea1bf-5518-499d-ad8a-a12e4238bc8f" providerId="AD" clId="Web-{936793CB-D5B0-0043-521F-3BA33000BC2B}" dt="2020-04-01T13:47:36.390" v="5317" actId="14100"/>
        <pc:sldMkLst>
          <pc:docMk/>
          <pc:sldMk cId="4169364163" sldId="267"/>
        </pc:sldMkLst>
        <pc:spChg chg="mod">
          <ac:chgData name="Ivona Dukarić" userId="S::ivona.dukaric@skole.hr::dbfea1bf-5518-499d-ad8a-a12e4238bc8f" providerId="AD" clId="Web-{936793CB-D5B0-0043-521F-3BA33000BC2B}" dt="2020-04-01T13:47:36.390" v="5317" actId="14100"/>
          <ac:spMkLst>
            <pc:docMk/>
            <pc:sldMk cId="4169364163" sldId="267"/>
            <ac:spMk id="2" creationId="{CC37B45B-7F06-4830-ACBB-96376C56DA94}"/>
          </ac:spMkLst>
        </pc:spChg>
        <pc:spChg chg="del">
          <ac:chgData name="Ivona Dukarić" userId="S::ivona.dukaric@skole.hr::dbfea1bf-5518-499d-ad8a-a12e4238bc8f" providerId="AD" clId="Web-{936793CB-D5B0-0043-521F-3BA33000BC2B}" dt="2020-04-01T13:46:49.046" v="5304"/>
          <ac:spMkLst>
            <pc:docMk/>
            <pc:sldMk cId="4169364163" sldId="267"/>
            <ac:spMk id="3" creationId="{FD3EE598-2AA9-42A1-9BD1-8D6E2193DF90}"/>
          </ac:spMkLst>
        </pc:spChg>
        <pc:spChg chg="add">
          <ac:chgData name="Ivona Dukarić" userId="S::ivona.dukaric@skole.hr::dbfea1bf-5518-499d-ad8a-a12e4238bc8f" providerId="AD" clId="Web-{936793CB-D5B0-0043-521F-3BA33000BC2B}" dt="2020-04-01T13:47:02.296" v="5305"/>
          <ac:spMkLst>
            <pc:docMk/>
            <pc:sldMk cId="4169364163" sldId="267"/>
            <ac:spMk id="9" creationId="{DA381740-063A-41A4-836D-85D14980EEF0}"/>
          </ac:spMkLst>
        </pc:spChg>
        <pc:spChg chg="add">
          <ac:chgData name="Ivona Dukarić" userId="S::ivona.dukaric@skole.hr::dbfea1bf-5518-499d-ad8a-a12e4238bc8f" providerId="AD" clId="Web-{936793CB-D5B0-0043-521F-3BA33000BC2B}" dt="2020-04-01T13:47:02.296" v="5305"/>
          <ac:spMkLst>
            <pc:docMk/>
            <pc:sldMk cId="4169364163" sldId="267"/>
            <ac:spMk id="11" creationId="{168AB93A-48BC-4C25-A3AD-C17B5A682A94}"/>
          </ac:spMkLst>
        </pc:spChg>
        <pc:spChg chg="add">
          <ac:chgData name="Ivona Dukarić" userId="S::ivona.dukaric@skole.hr::dbfea1bf-5518-499d-ad8a-a12e4238bc8f" providerId="AD" clId="Web-{936793CB-D5B0-0043-521F-3BA33000BC2B}" dt="2020-04-01T13:47:02.296" v="5305"/>
          <ac:spMkLst>
            <pc:docMk/>
            <pc:sldMk cId="4169364163" sldId="267"/>
            <ac:spMk id="13" creationId="{3FCFB1DE-0B7E-48CC-BA90-B2AB0889F9D6}"/>
          </ac:spMkLst>
        </pc:spChg>
        <pc:picChg chg="add mod ord">
          <ac:chgData name="Ivona Dukarić" userId="S::ivona.dukaric@skole.hr::dbfea1bf-5518-499d-ad8a-a12e4238bc8f" providerId="AD" clId="Web-{936793CB-D5B0-0043-521F-3BA33000BC2B}" dt="2020-04-01T13:47:27.625" v="5315" actId="14100"/>
          <ac:picMkLst>
            <pc:docMk/>
            <pc:sldMk cId="4169364163" sldId="267"/>
            <ac:picMk id="4" creationId="{7E4C0CF2-B34B-4F13-828D-33E460336F11}"/>
          </ac:picMkLst>
        </pc:picChg>
      </pc:sldChg>
      <pc:sldChg chg="modSp new">
        <pc:chgData name="Ivona Dukarić" userId="S::ivona.dukaric@skole.hr::dbfea1bf-5518-499d-ad8a-a12e4238bc8f" providerId="AD" clId="Web-{936793CB-D5B0-0043-521F-3BA33000BC2B}" dt="2020-04-01T13:51:04.517" v="5586" actId="20577"/>
        <pc:sldMkLst>
          <pc:docMk/>
          <pc:sldMk cId="1273043792" sldId="268"/>
        </pc:sldMkLst>
        <pc:spChg chg="mod">
          <ac:chgData name="Ivona Dukarić" userId="S::ivona.dukaric@skole.hr::dbfea1bf-5518-499d-ad8a-a12e4238bc8f" providerId="AD" clId="Web-{936793CB-D5B0-0043-521F-3BA33000BC2B}" dt="2020-04-01T13:47:59.828" v="5342" actId="20577"/>
          <ac:spMkLst>
            <pc:docMk/>
            <pc:sldMk cId="1273043792" sldId="268"/>
            <ac:spMk id="2" creationId="{2C251467-881E-40CF-8793-299587911A6D}"/>
          </ac:spMkLst>
        </pc:spChg>
        <pc:spChg chg="mod">
          <ac:chgData name="Ivona Dukarić" userId="S::ivona.dukaric@skole.hr::dbfea1bf-5518-499d-ad8a-a12e4238bc8f" providerId="AD" clId="Web-{936793CB-D5B0-0043-521F-3BA33000BC2B}" dt="2020-04-01T13:51:04.517" v="5586" actId="20577"/>
          <ac:spMkLst>
            <pc:docMk/>
            <pc:sldMk cId="1273043792" sldId="268"/>
            <ac:spMk id="3" creationId="{0B958830-B7C3-4EF3-8ECF-9CB2EF8E1969}"/>
          </ac:spMkLst>
        </pc:spChg>
      </pc:sldChg>
      <pc:sldMasterChg chg="del delSldLayout">
        <pc:chgData name="Ivona Dukarić" userId="S::ivona.dukaric@skole.hr::dbfea1bf-5518-499d-ad8a-a12e4238bc8f" providerId="AD" clId="Web-{936793CB-D5B0-0043-521F-3BA33000BC2B}" dt="2020-04-01T12:32:30.553" v="0"/>
        <pc:sldMasterMkLst>
          <pc:docMk/>
          <pc:sldMasterMk cId="2460954070" sldId="2147483660"/>
        </pc:sldMasterMkLst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Ivona Dukarić" userId="S::ivona.dukaric@skole.hr::dbfea1bf-5518-499d-ad8a-a12e4238bc8f" providerId="AD" clId="Web-{936793CB-D5B0-0043-521F-3BA33000BC2B}" dt="2020-04-01T12:32:30.553" v="0"/>
        <pc:sldMasterMkLst>
          <pc:docMk/>
          <pc:sldMasterMk cId="139874803" sldId="2147483730"/>
        </pc:sldMasterMkLst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78121687" sldId="2147483719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3206529020" sldId="2147483720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1088570856" sldId="2147483721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2897913318" sldId="2147483722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157146651" sldId="2147483723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698099709" sldId="2147483724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3721859393" sldId="2147483725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382840482" sldId="2147483726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1892838586" sldId="2147483727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2994106359" sldId="2147483728"/>
          </pc:sldLayoutMkLst>
        </pc:sldLayoutChg>
        <pc:sldLayoutChg chg="add">
          <pc:chgData name="Ivona Dukarić" userId="S::ivona.dukaric@skole.hr::dbfea1bf-5518-499d-ad8a-a12e4238bc8f" providerId="AD" clId="Web-{936793CB-D5B0-0043-521F-3BA33000BC2B}" dt="2020-04-01T12:32:30.553" v="0"/>
          <pc:sldLayoutMkLst>
            <pc:docMk/>
            <pc:sldMasterMk cId="139874803" sldId="2147483730"/>
            <pc:sldLayoutMk cId="3294649422" sldId="214748372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85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91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09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4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83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0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64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2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52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57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23" r:id="rId6"/>
    <p:sldLayoutId id="2147483719" r:id="rId7"/>
    <p:sldLayoutId id="2147483720" r:id="rId8"/>
    <p:sldLayoutId id="2147483721" r:id="rId9"/>
    <p:sldLayoutId id="2147483722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32B057-7F75-4282-A6F7-AD61D902D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1820" r="9085" b="-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VELIKO I MALO POČETNO SLOVO</a:t>
            </a:r>
            <a:endParaRPr lang="en-US" sz="4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 b="1" dirty="0">
                <a:latin typeface="Times New Roman"/>
                <a:cs typeface="Times New Roman"/>
              </a:rPr>
              <a:t>(PRAVOPIS)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C1FC8-A669-45E4-A40D-18B0E1EF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PROMOTRI!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BF6F4-358C-4AEB-A646-F56896683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endParaRPr lang="en-US"/>
          </a:p>
          <a:p>
            <a:pPr marL="0" indent="0" algn="just">
              <a:buNone/>
            </a:pP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sz="2500" b="1" dirty="0" err="1">
                <a:latin typeface="Times New Roman"/>
                <a:cs typeface="Times New Roman"/>
              </a:rPr>
              <a:t>čenička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>
                <a:solidFill>
                  <a:srgbClr val="0070C0"/>
                </a:solidFill>
                <a:latin typeface="Times New Roman"/>
                <a:cs typeface="Times New Roman"/>
              </a:rPr>
              <a:t>z</a:t>
            </a:r>
            <a:r>
              <a:rPr lang="en-US" sz="2500" b="1" dirty="0">
                <a:latin typeface="Times New Roman"/>
                <a:cs typeface="Times New Roman"/>
              </a:rPr>
              <a:t>adruga ,,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sz="2500" b="1" dirty="0" err="1">
                <a:latin typeface="Times New Roman"/>
                <a:cs typeface="Times New Roman"/>
              </a:rPr>
              <a:t>abuka</a:t>
            </a:r>
            <a:r>
              <a:rPr lang="en-US" sz="2500" b="1" dirty="0">
                <a:latin typeface="Times New Roman"/>
                <a:cs typeface="Times New Roman"/>
              </a:rPr>
              <a:t>''                ,,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sz="2500" b="1" dirty="0" err="1">
                <a:latin typeface="Times New Roman"/>
                <a:cs typeface="Times New Roman"/>
              </a:rPr>
              <a:t>abuka</a:t>
            </a:r>
            <a:r>
              <a:rPr lang="en-US" sz="2500" b="1" dirty="0">
                <a:latin typeface="Times New Roman"/>
                <a:cs typeface="Times New Roman"/>
              </a:rPr>
              <a:t>'', </a:t>
            </a:r>
            <a:r>
              <a:rPr lang="en-US" sz="25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n-US" sz="2500" b="1" dirty="0" err="1">
                <a:latin typeface="Times New Roman"/>
                <a:cs typeface="Times New Roman"/>
              </a:rPr>
              <a:t>čenička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>
                <a:solidFill>
                  <a:srgbClr val="0070C0"/>
                </a:solidFill>
                <a:latin typeface="Times New Roman"/>
                <a:cs typeface="Times New Roman"/>
              </a:rPr>
              <a:t>z</a:t>
            </a:r>
            <a:r>
              <a:rPr lang="en-US" sz="2500" b="1" dirty="0">
                <a:latin typeface="Times New Roman"/>
                <a:cs typeface="Times New Roman"/>
              </a:rPr>
              <a:t>adruga</a:t>
            </a:r>
          </a:p>
          <a:p>
            <a:pPr marL="0" indent="0" algn="just">
              <a:buNone/>
            </a:pP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sz="2500" b="1" dirty="0" err="1">
                <a:latin typeface="Times New Roman"/>
                <a:cs typeface="Times New Roman"/>
              </a:rPr>
              <a:t>čenička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>
                <a:solidFill>
                  <a:srgbClr val="0070C0"/>
                </a:solidFill>
                <a:latin typeface="Times New Roman"/>
                <a:cs typeface="Times New Roman"/>
              </a:rPr>
              <a:t>z</a:t>
            </a:r>
            <a:r>
              <a:rPr lang="en-US" sz="2500" b="1" dirty="0">
                <a:latin typeface="Times New Roman"/>
                <a:cs typeface="Times New Roman"/>
              </a:rPr>
              <a:t>adruga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sz="2500" b="1" dirty="0" err="1">
                <a:latin typeface="Times New Roman"/>
                <a:cs typeface="Times New Roman"/>
              </a:rPr>
              <a:t>abuka</a:t>
            </a:r>
            <a:r>
              <a:rPr lang="en-US" sz="2500" b="1" dirty="0">
                <a:latin typeface="Times New Roman"/>
                <a:cs typeface="Times New Roman"/>
              </a:rPr>
              <a:t>                     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sz="2500" b="1" dirty="0" err="1">
                <a:latin typeface="Times New Roman"/>
                <a:cs typeface="Times New Roman"/>
              </a:rPr>
              <a:t>abuka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n-US" sz="2500" b="1" dirty="0" err="1">
                <a:latin typeface="Times New Roman"/>
                <a:cs typeface="Times New Roman"/>
              </a:rPr>
              <a:t>čenička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>
                <a:solidFill>
                  <a:srgbClr val="0070C0"/>
                </a:solidFill>
                <a:latin typeface="Times New Roman"/>
                <a:cs typeface="Times New Roman"/>
              </a:rPr>
              <a:t>z</a:t>
            </a:r>
            <a:r>
              <a:rPr lang="en-US" sz="2500" b="1" dirty="0">
                <a:latin typeface="Times New Roman"/>
                <a:cs typeface="Times New Roman"/>
              </a:rPr>
              <a:t>adruga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U </a:t>
            </a:r>
            <a:r>
              <a:rPr lang="en-US" sz="2500" b="1" dirty="0" err="1">
                <a:latin typeface="Times New Roman"/>
                <a:cs typeface="Times New Roman"/>
              </a:rPr>
              <a:t>vlastitim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imenima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udruga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društava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organizacija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javnih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skupova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u="sng" dirty="0" err="1">
                <a:latin typeface="Times New Roman"/>
                <a:cs typeface="Times New Roman"/>
              </a:rPr>
              <a:t>prvu</a:t>
            </a:r>
            <a:r>
              <a:rPr lang="en-US" sz="2500" b="1" u="sng" dirty="0">
                <a:latin typeface="Times New Roman"/>
                <a:cs typeface="Times New Roman"/>
              </a:rPr>
              <a:t> </a:t>
            </a:r>
            <a:r>
              <a:rPr lang="en-US" sz="2500" b="1" u="sng" dirty="0" err="1">
                <a:latin typeface="Times New Roman"/>
                <a:cs typeface="Times New Roman"/>
              </a:rPr>
              <a:t>riječ</a:t>
            </a:r>
            <a:r>
              <a:rPr lang="en-US" sz="2500" b="1" u="sng" dirty="0">
                <a:latin typeface="Times New Roman"/>
                <a:cs typeface="Times New Roman"/>
              </a:rPr>
              <a:t> </a:t>
            </a:r>
            <a:r>
              <a:rPr lang="en-US" sz="2500" b="1" u="sng" dirty="0" err="1">
                <a:latin typeface="Times New Roman"/>
                <a:cs typeface="Times New Roman"/>
              </a:rPr>
              <a:t>pišemo</a:t>
            </a:r>
            <a:r>
              <a:rPr lang="en-US" sz="2500" b="1" u="sng" dirty="0">
                <a:latin typeface="Times New Roman"/>
                <a:cs typeface="Times New Roman"/>
              </a:rPr>
              <a:t> </a:t>
            </a:r>
            <a:r>
              <a:rPr lang="en-US" sz="2500" b="1" u="sng" dirty="0" err="1">
                <a:latin typeface="Times New Roman"/>
                <a:cs typeface="Times New Roman"/>
              </a:rPr>
              <a:t>velikim</a:t>
            </a:r>
            <a:r>
              <a:rPr lang="en-US" sz="2500" b="1" u="sng" dirty="0">
                <a:latin typeface="Times New Roman"/>
                <a:cs typeface="Times New Roman"/>
              </a:rPr>
              <a:t> </a:t>
            </a:r>
            <a:r>
              <a:rPr lang="en-US" sz="2500" b="1" u="sng" dirty="0" err="1">
                <a:latin typeface="Times New Roman"/>
                <a:cs typeface="Times New Roman"/>
              </a:rPr>
              <a:t>početnim</a:t>
            </a:r>
            <a:r>
              <a:rPr lang="en-US" sz="2500" b="1" u="sng" dirty="0">
                <a:latin typeface="Times New Roman"/>
                <a:cs typeface="Times New Roman"/>
              </a:rPr>
              <a:t> </a:t>
            </a:r>
            <a:r>
              <a:rPr lang="en-US" sz="2500" b="1" u="sng" dirty="0" err="1">
                <a:latin typeface="Times New Roman"/>
                <a:cs typeface="Times New Roman"/>
              </a:rPr>
              <a:t>slovom</a:t>
            </a:r>
            <a:r>
              <a:rPr lang="en-US" sz="2500" b="1" u="sng" dirty="0">
                <a:latin typeface="Times New Roman"/>
                <a:cs typeface="Times New Roman"/>
              </a:rPr>
              <a:t>,</a:t>
            </a:r>
            <a:r>
              <a:rPr lang="en-US" sz="2500" b="1" dirty="0">
                <a:latin typeface="Times New Roman"/>
                <a:cs typeface="Times New Roman"/>
              </a:rPr>
              <a:t> a </a:t>
            </a:r>
            <a:r>
              <a:rPr lang="en-US" sz="2500" b="1" dirty="0" err="1">
                <a:latin typeface="Times New Roman"/>
                <a:cs typeface="Times New Roman"/>
              </a:rPr>
              <a:t>ostale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malim</a:t>
            </a:r>
            <a:r>
              <a:rPr lang="en-US" sz="2500" b="1" dirty="0">
                <a:latin typeface="Times New Roman"/>
                <a:cs typeface="Times New Roman"/>
              </a:rPr>
              <a:t>. </a:t>
            </a:r>
            <a:r>
              <a:rPr lang="en-US" sz="2500" b="1" dirty="0" err="1">
                <a:latin typeface="Times New Roman"/>
                <a:cs typeface="Times New Roman"/>
              </a:rPr>
              <a:t>Posebno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vlastito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ime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unutar</a:t>
            </a:r>
            <a:r>
              <a:rPr lang="en-US" sz="2500" b="1" dirty="0">
                <a:latin typeface="Times New Roman"/>
                <a:cs typeface="Times New Roman"/>
              </a:rPr>
              <a:t> </a:t>
            </a:r>
            <a:r>
              <a:rPr lang="en-US" sz="2500" b="1" dirty="0" err="1">
                <a:latin typeface="Times New Roman"/>
                <a:cs typeface="Times New Roman"/>
              </a:rPr>
              <a:t>vlastitoga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imena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pišemo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velikim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slovom</a:t>
            </a:r>
            <a:r>
              <a:rPr lang="en-US" sz="2500" b="1" dirty="0"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AA76C4-0D7A-40B4-A579-3A51C9CBF44F}"/>
              </a:ext>
            </a:extLst>
          </p:cNvPr>
          <p:cNvSpPr txBox="1"/>
          <p:nvPr/>
        </p:nvSpPr>
        <p:spPr>
          <a:xfrm>
            <a:off x="4350589" y="3674853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latin typeface="Times New Roman"/>
                <a:cs typeface="Times New Roman"/>
              </a:rPr>
              <a:t>posebno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vlastito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ime</a:t>
            </a:r>
            <a:r>
              <a:rPr lang="en-US" sz="2000" b="1" dirty="0"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latin typeface="Times New Roman"/>
                <a:cs typeface="Times New Roman"/>
              </a:rPr>
              <a:t>vlastitome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imenu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zadruge</a:t>
            </a:r>
          </a:p>
        </p:txBody>
      </p:sp>
    </p:spTree>
    <p:extLst>
      <p:ext uri="{BB962C8B-B14F-4D97-AF65-F5344CB8AC3E}">
        <p14:creationId xmlns:p14="http://schemas.microsoft.com/office/powerpoint/2010/main" xmlns="" val="1942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E99D6-554C-4EB8-AF9C-2A2678EA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POKRETI I POVIJESNI DOGAĐAJI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0845B7-3055-423E-BF3B-4BEA9102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Velikim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početnim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slovom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pišemo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vremenski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jasno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utvrđene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povijesne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događaje</a:t>
            </a:r>
            <a:r>
              <a:rPr lang="en-US" sz="2500" b="1" dirty="0">
                <a:latin typeface="Times New Roman"/>
                <a:cs typeface="Times New Roman"/>
              </a:rPr>
              <a:t> (</a:t>
            </a:r>
            <a:r>
              <a:rPr lang="en-US" sz="2500" b="1" dirty="0" err="1">
                <a:latin typeface="Times New Roman"/>
                <a:cs typeface="Times New Roman"/>
              </a:rPr>
              <a:t>ratove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bune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revolucije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bitke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sl.). </a:t>
            </a:r>
            <a:endParaRPr lang="en-US"/>
          </a:p>
          <a:p>
            <a:pPr algn="ctr">
              <a:buNone/>
            </a:pPr>
            <a:r>
              <a:rPr lang="en-US" sz="2500" b="1" err="1">
                <a:latin typeface="Times New Roman"/>
                <a:cs typeface="Times New Roman"/>
              </a:rPr>
              <a:t>Nazive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društvenih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kulturnih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solidFill>
                  <a:srgbClr val="FF0000"/>
                </a:solidFill>
                <a:latin typeface="Times New Roman"/>
                <a:cs typeface="Times New Roman"/>
              </a:rPr>
              <a:t>pokreta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te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povijesnih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razdoblja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događaja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koji</a:t>
            </a:r>
            <a:r>
              <a:rPr lang="en-US" sz="2500" b="1" dirty="0">
                <a:latin typeface="Times New Roman"/>
                <a:cs typeface="Times New Roman"/>
              </a:rPr>
              <a:t> </a:t>
            </a:r>
            <a:r>
              <a:rPr lang="en-US" sz="2500" b="1" err="1">
                <a:latin typeface="Times New Roman"/>
                <a:cs typeface="Times New Roman"/>
              </a:rPr>
              <a:t>nisu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jasno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vremenski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utvrđeni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pišemo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solidFill>
                  <a:srgbClr val="FF0000"/>
                </a:solidFill>
                <a:latin typeface="Times New Roman"/>
                <a:cs typeface="Times New Roman"/>
              </a:rPr>
              <a:t>malim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err="1">
                <a:solidFill>
                  <a:srgbClr val="FF0000"/>
                </a:solidFill>
                <a:latin typeface="Times New Roman"/>
                <a:cs typeface="Times New Roman"/>
              </a:rPr>
              <a:t>početnim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err="1">
                <a:solidFill>
                  <a:srgbClr val="FF0000"/>
                </a:solidFill>
                <a:latin typeface="Times New Roman"/>
                <a:cs typeface="Times New Roman"/>
              </a:rPr>
              <a:t>slovom</a:t>
            </a:r>
            <a:r>
              <a:rPr lang="en-US" sz="2500" b="1" dirty="0">
                <a:latin typeface="Times New Roman"/>
                <a:cs typeface="Times New Roman"/>
              </a:rPr>
              <a:t>.</a:t>
            </a:r>
          </a:p>
          <a:p>
            <a:pPr algn="ctr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500" b="1" dirty="0" err="1">
                <a:latin typeface="Times New Roman"/>
                <a:cs typeface="Times New Roman"/>
              </a:rPr>
              <a:t>eljačka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buna</a:t>
            </a:r>
            <a:endParaRPr lang="en-US" sz="2500" b="1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en-US" sz="2500" b="1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2500" b="1" err="1">
                <a:latin typeface="Times New Roman"/>
                <a:cs typeface="Times New Roman"/>
              </a:rPr>
              <a:t>rvi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err="1">
                <a:latin typeface="Times New Roman"/>
                <a:cs typeface="Times New Roman"/>
              </a:rPr>
              <a:t>svjetski</a:t>
            </a:r>
            <a:r>
              <a:rPr lang="en-US" sz="2500" b="1" dirty="0">
                <a:latin typeface="Times New Roman"/>
                <a:cs typeface="Times New Roman"/>
              </a:rPr>
              <a:t> rat</a:t>
            </a:r>
          </a:p>
          <a:p>
            <a:pPr algn="ctr">
              <a:buNone/>
            </a:pP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500" b="1" dirty="0" err="1">
                <a:latin typeface="Times New Roman"/>
                <a:cs typeface="Times New Roman"/>
              </a:rPr>
              <a:t>lirizam</a:t>
            </a:r>
            <a:endParaRPr lang="en-US" sz="2500" b="1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500" b="1" dirty="0" err="1">
                <a:latin typeface="Times New Roman"/>
                <a:cs typeface="Times New Roman"/>
              </a:rPr>
              <a:t>ndustrijska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revolucija</a:t>
            </a:r>
            <a:endParaRPr lang="en-US" sz="25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9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68AB93A-48BC-4C25-A3AD-C17B5A682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7B45B-7F06-4830-ACBB-96376C56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81" y="643467"/>
            <a:ext cx="3562483" cy="36986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ZAKLJUČAK</a:t>
            </a:r>
            <a:endParaRPr lang="en-US" sz="580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7917"/>
          </a:solidFill>
          <a:ln w="38100" cap="rnd">
            <a:solidFill>
              <a:srgbClr val="D57917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7E4C0CF2-B34B-4F13-828D-33E460336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186" y="640080"/>
            <a:ext cx="7452738" cy="57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3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51467-881E-40CF-8793-29958791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DOMAĆA ZADAĆA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58830-B7C3-4EF3-8ECF-9CB2EF8E1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1. </a:t>
            </a:r>
            <a:r>
              <a:rPr lang="en-US" sz="2500" b="1" dirty="0" err="1">
                <a:latin typeface="Times New Roman"/>
                <a:cs typeface="Times New Roman"/>
              </a:rPr>
              <a:t>pročitati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gradivo</a:t>
            </a:r>
            <a:r>
              <a:rPr lang="en-US" sz="2500" b="1" dirty="0">
                <a:latin typeface="Times New Roman"/>
                <a:cs typeface="Times New Roman"/>
              </a:rPr>
              <a:t> o </a:t>
            </a:r>
            <a:r>
              <a:rPr lang="en-US" sz="2500" b="1" dirty="0" err="1">
                <a:latin typeface="Times New Roman"/>
                <a:cs typeface="Times New Roman"/>
              </a:rPr>
              <a:t>velikom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malom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početnom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slovu</a:t>
            </a:r>
            <a:r>
              <a:rPr lang="en-US" sz="2500" b="1" dirty="0">
                <a:latin typeface="Times New Roman"/>
                <a:cs typeface="Times New Roman"/>
              </a:rPr>
              <a:t> u </a:t>
            </a:r>
            <a:r>
              <a:rPr lang="en-US" sz="2500" b="1" dirty="0" err="1">
                <a:latin typeface="Times New Roman"/>
                <a:cs typeface="Times New Roman"/>
              </a:rPr>
              <a:t>udžbeniku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na</a:t>
            </a:r>
            <a:r>
              <a:rPr lang="en-US" sz="2500" b="1" dirty="0">
                <a:latin typeface="Times New Roman"/>
                <a:cs typeface="Times New Roman"/>
              </a:rPr>
              <a:t> str. 108./109./110./111.</a:t>
            </a:r>
            <a:endParaRPr lang="en-US" dirty="0">
              <a:latin typeface="The Hand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2. </a:t>
            </a:r>
            <a:r>
              <a:rPr lang="en-US" sz="2500" b="1" dirty="0" err="1" smtClean="0">
                <a:latin typeface="Times New Roman"/>
                <a:cs typeface="Times New Roman"/>
              </a:rPr>
              <a:t>nast</a:t>
            </a:r>
            <a:r>
              <a:rPr lang="hr-HR" sz="2500" b="1" smtClean="0">
                <a:latin typeface="Times New Roman"/>
                <a:cs typeface="Times New Roman"/>
              </a:rPr>
              <a:t>a</a:t>
            </a:r>
            <a:r>
              <a:rPr lang="en-US" sz="2500" b="1" smtClean="0">
                <a:latin typeface="Times New Roman"/>
                <a:cs typeface="Times New Roman"/>
              </a:rPr>
              <a:t>vni</a:t>
            </a:r>
            <a:r>
              <a:rPr lang="en-US" sz="2500" b="1" dirty="0" smtClean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listić</a:t>
            </a: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ROK: </a:t>
            </a:r>
            <a:r>
              <a:rPr lang="en-US" sz="2500" b="1" dirty="0" err="1">
                <a:latin typeface="Times New Roman"/>
                <a:cs typeface="Times New Roman"/>
              </a:rPr>
              <a:t>ponedjeljak</a:t>
            </a:r>
            <a:r>
              <a:rPr lang="en-US" sz="2500" b="1" dirty="0">
                <a:latin typeface="Times New Roman"/>
                <a:cs typeface="Times New Roman"/>
              </a:rPr>
              <a:t>, 6.4. 2020.</a:t>
            </a:r>
          </a:p>
        </p:txBody>
      </p:sp>
    </p:spTree>
    <p:extLst>
      <p:ext uri="{BB962C8B-B14F-4D97-AF65-F5344CB8AC3E}">
        <p14:creationId xmlns:p14="http://schemas.microsoft.com/office/powerpoint/2010/main" xmlns="" val="12730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8B263-B9F1-47D2-94A1-49200A5B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ISHODI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4A5EB-879A-4D49-B8CC-21E6EFA3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500" b="1" dirty="0" err="1">
                <a:latin typeface="Times New Roman"/>
                <a:cs typeface="Times New Roman"/>
              </a:rPr>
              <a:t>Učenici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će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moći</a:t>
            </a:r>
            <a:r>
              <a:rPr lang="en-US" sz="2500" b="1" dirty="0">
                <a:latin typeface="Times New Roman"/>
                <a:cs typeface="Times New Roman"/>
              </a:rPr>
              <a:t>: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1. </a:t>
            </a:r>
            <a:r>
              <a:rPr lang="en-US" sz="2500" b="1" dirty="0" err="1">
                <a:latin typeface="Times New Roman"/>
                <a:cs typeface="Times New Roman"/>
              </a:rPr>
              <a:t>pravilno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pisati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veliko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malo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slovo</a:t>
            </a:r>
            <a:r>
              <a:rPr lang="en-US" sz="2500" b="1" dirty="0">
                <a:latin typeface="Times New Roman"/>
                <a:cs typeface="Times New Roman"/>
              </a:rPr>
              <a:t> u </a:t>
            </a:r>
            <a:r>
              <a:rPr lang="en-US" sz="2500" b="1" dirty="0" err="1">
                <a:latin typeface="Times New Roman"/>
                <a:cs typeface="Times New Roman"/>
              </a:rPr>
              <a:t>imenima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društva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udruga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pokreta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javnih</a:t>
            </a:r>
            <a:r>
              <a:rPr lang="en-US" sz="2500" b="1" dirty="0">
                <a:latin typeface="Times New Roman"/>
                <a:cs typeface="Times New Roman"/>
              </a:rPr>
              <a:t> </a:t>
            </a:r>
            <a:r>
              <a:rPr lang="en-US" sz="2500" b="1" dirty="0" err="1">
                <a:latin typeface="Times New Roman"/>
                <a:cs typeface="Times New Roman"/>
              </a:rPr>
              <a:t>skupova</a:t>
            </a: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2. </a:t>
            </a:r>
            <a:r>
              <a:rPr lang="en-US" sz="2500" b="1" dirty="0" err="1">
                <a:latin typeface="Times New Roman"/>
                <a:cs typeface="Times New Roman"/>
              </a:rPr>
              <a:t>pravilno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pisati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veliko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malo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slovo</a:t>
            </a:r>
            <a:r>
              <a:rPr lang="en-US" sz="2500" b="1" dirty="0">
                <a:latin typeface="Times New Roman"/>
                <a:cs typeface="Times New Roman"/>
              </a:rPr>
              <a:t> u </a:t>
            </a:r>
            <a:r>
              <a:rPr lang="en-US" sz="2500" b="1" dirty="0" err="1">
                <a:latin typeface="Times New Roman"/>
                <a:cs typeface="Times New Roman"/>
              </a:rPr>
              <a:t>ostalim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vlastitim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imenima</a:t>
            </a:r>
            <a:r>
              <a:rPr lang="en-US" sz="2500" b="1" dirty="0">
                <a:latin typeface="Times New Roman"/>
                <a:cs typeface="Times New Roman"/>
              </a:rPr>
              <a:t> u </a:t>
            </a:r>
            <a:r>
              <a:rPr lang="en-US" sz="2500" b="1" dirty="0" err="1">
                <a:latin typeface="Times New Roman"/>
                <a:cs typeface="Times New Roman"/>
              </a:rPr>
              <a:t>primjerima</a:t>
            </a:r>
            <a:r>
              <a:rPr lang="en-US" sz="2500" b="1" dirty="0">
                <a:latin typeface="Times New Roman"/>
                <a:cs typeface="Times New Roman"/>
              </a:rPr>
              <a:t> s </a:t>
            </a:r>
            <a:r>
              <a:rPr lang="en-US" sz="2500" b="1" dirty="0" err="1">
                <a:latin typeface="Times New Roman"/>
                <a:cs typeface="Times New Roman"/>
              </a:rPr>
              <a:t>kojima</a:t>
            </a:r>
            <a:r>
              <a:rPr lang="en-US" sz="2500" b="1" dirty="0">
                <a:latin typeface="Times New Roman"/>
                <a:cs typeface="Times New Roman"/>
              </a:rPr>
              <a:t> se </a:t>
            </a:r>
            <a:r>
              <a:rPr lang="en-US" sz="2500" b="1" dirty="0" err="1">
                <a:latin typeface="Times New Roman"/>
                <a:cs typeface="Times New Roman"/>
              </a:rPr>
              <a:t>svakodnevno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susreće</a:t>
            </a: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3. </a:t>
            </a:r>
            <a:r>
              <a:rPr lang="en-US" sz="2500" b="1" dirty="0" err="1">
                <a:latin typeface="Times New Roman"/>
                <a:cs typeface="Times New Roman"/>
              </a:rPr>
              <a:t>svojim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riječima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reći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pravilo</a:t>
            </a:r>
            <a:r>
              <a:rPr lang="en-US" sz="2500" b="1" dirty="0">
                <a:latin typeface="Times New Roman"/>
                <a:cs typeface="Times New Roman"/>
              </a:rPr>
              <a:t> po </a:t>
            </a:r>
            <a:r>
              <a:rPr lang="en-US" sz="2500" b="1" dirty="0" err="1">
                <a:latin typeface="Times New Roman"/>
                <a:cs typeface="Times New Roman"/>
              </a:rPr>
              <a:t>kojem</a:t>
            </a:r>
            <a:r>
              <a:rPr lang="en-US" sz="2500" b="1" dirty="0">
                <a:latin typeface="Times New Roman"/>
                <a:cs typeface="Times New Roman"/>
              </a:rPr>
              <a:t> se </a:t>
            </a:r>
            <a:r>
              <a:rPr lang="en-US" sz="2500" b="1" dirty="0" err="1">
                <a:latin typeface="Times New Roman"/>
                <a:cs typeface="Times New Roman"/>
              </a:rPr>
              <a:t>piše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riječ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ili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skup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riječi</a:t>
            </a:r>
          </a:p>
        </p:txBody>
      </p:sp>
    </p:spTree>
    <p:extLst>
      <p:ext uri="{BB962C8B-B14F-4D97-AF65-F5344CB8AC3E}">
        <p14:creationId xmlns:p14="http://schemas.microsoft.com/office/powerpoint/2010/main" xmlns="" val="18363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CEED35-06EB-4053-8EDA-54CE966E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 algn="just"/>
            <a:r>
              <a:rPr lang="en-US" sz="3000" b="1" dirty="0" err="1">
                <a:latin typeface="Times New Roman"/>
                <a:cs typeface="Times New Roman"/>
              </a:rPr>
              <a:t>Pravilno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napiši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riječi</a:t>
            </a:r>
            <a:r>
              <a:rPr lang="en-US" sz="3000" b="1" dirty="0">
                <a:latin typeface="Times New Roman"/>
                <a:cs typeface="Times New Roman"/>
              </a:rPr>
              <a:t> u </a:t>
            </a:r>
            <a:r>
              <a:rPr lang="en-US" sz="3000" b="1" dirty="0" err="1">
                <a:latin typeface="Times New Roman"/>
                <a:cs typeface="Times New Roman"/>
              </a:rPr>
              <a:t>zagradama</a:t>
            </a:r>
            <a:r>
              <a:rPr lang="en-US" sz="3000" b="1" dirty="0">
                <a:latin typeface="Times New Roman"/>
                <a:cs typeface="Times New Roman"/>
              </a:rPr>
              <a:t>. </a:t>
            </a:r>
            <a:r>
              <a:rPr lang="en-US" sz="3000" b="1" dirty="0" err="1">
                <a:latin typeface="Times New Roman"/>
                <a:cs typeface="Times New Roman"/>
              </a:rPr>
              <a:t>Pazi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na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pisanje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velikog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i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malog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slova</a:t>
            </a:r>
            <a:r>
              <a:rPr lang="en-US" sz="3000" b="1" dirty="0">
                <a:latin typeface="Times New Roman"/>
                <a:cs typeface="Times New Roman"/>
              </a:rPr>
              <a:t>!</a:t>
            </a:r>
            <a:endParaRPr lang="en-US" sz="720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57917"/>
          </a:solidFill>
          <a:ln w="38100" cap="rnd">
            <a:solidFill>
              <a:srgbClr val="D57917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555BD85-57E4-4F4D-9BBE-EB3FF774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Ako </a:t>
            </a:r>
            <a:r>
              <a:rPr lang="en-US" sz="2500" b="1" dirty="0" err="1">
                <a:latin typeface="Times New Roman"/>
                <a:cs typeface="Times New Roman"/>
              </a:rPr>
              <a:t>ste</a:t>
            </a:r>
            <a:r>
              <a:rPr lang="en-US" sz="2500" b="1" dirty="0">
                <a:latin typeface="Times New Roman"/>
                <a:cs typeface="Times New Roman"/>
              </a:rPr>
              <a:t> u </a:t>
            </a:r>
            <a:r>
              <a:rPr lang="en-US" sz="2500" b="1" dirty="0" err="1">
                <a:latin typeface="Times New Roman"/>
                <a:cs typeface="Times New Roman"/>
              </a:rPr>
              <a:t>blizini</a:t>
            </a:r>
            <a:r>
              <a:rPr lang="en-US" sz="2500" b="1" dirty="0">
                <a:latin typeface="Times New Roman"/>
                <a:cs typeface="Times New Roman"/>
              </a:rPr>
              <a:t> __________ (OGULINA), </a:t>
            </a:r>
            <a:r>
              <a:rPr lang="en-US" sz="2500" b="1" dirty="0" err="1">
                <a:latin typeface="Times New Roman"/>
                <a:cs typeface="Times New Roman"/>
              </a:rPr>
              <a:t>rodnog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mjesta</a:t>
            </a:r>
            <a:r>
              <a:rPr lang="en-US" sz="2500" b="1" dirty="0">
                <a:latin typeface="Times New Roman"/>
                <a:cs typeface="Times New Roman"/>
              </a:rPr>
              <a:t> ____________________ (IVANE BRLIĆ MAŽURANIĆ), </a:t>
            </a:r>
            <a:r>
              <a:rPr lang="en-US" sz="2500" b="1" dirty="0" err="1">
                <a:latin typeface="Times New Roman"/>
                <a:cs typeface="Times New Roman"/>
              </a:rPr>
              <a:t>možete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posjetiti</a:t>
            </a:r>
            <a:r>
              <a:rPr lang="en-US" sz="2500" b="1" dirty="0">
                <a:latin typeface="Times New Roman"/>
                <a:cs typeface="Times New Roman"/>
              </a:rPr>
              <a:t> ____________________ (8. OGULINSKI FESTIVAL BAJKE) </a:t>
            </a:r>
            <a:r>
              <a:rPr lang="en-US" sz="2500" b="1" dirty="0" err="1">
                <a:latin typeface="Times New Roman"/>
                <a:cs typeface="Times New Roman"/>
              </a:rPr>
              <a:t>jer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će</a:t>
            </a:r>
            <a:r>
              <a:rPr lang="en-US" sz="2500" b="1" dirty="0">
                <a:latin typeface="Times New Roman"/>
                <a:cs typeface="Times New Roman"/>
              </a:rPr>
              <a:t> __________ (DAN DOMAĆIH) </a:t>
            </a:r>
            <a:r>
              <a:rPr lang="en-US" sz="2500" b="1" dirty="0" err="1">
                <a:latin typeface="Times New Roman"/>
                <a:cs typeface="Times New Roman"/>
              </a:rPr>
              <a:t>obilježiti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šareno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otvaranje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početak</a:t>
            </a:r>
            <a:r>
              <a:rPr lang="en-US" sz="2500" b="1" dirty="0">
                <a:latin typeface="Times New Roman"/>
                <a:cs typeface="Times New Roman"/>
              </a:rPr>
              <a:t> </a:t>
            </a:r>
            <a:r>
              <a:rPr lang="en-US" sz="2500" b="1" dirty="0" err="1">
                <a:latin typeface="Times New Roman"/>
                <a:cs typeface="Times New Roman"/>
              </a:rPr>
              <a:t>pustolovine</a:t>
            </a:r>
            <a:r>
              <a:rPr lang="en-US" sz="2500" b="1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9D6AB674-F242-41D1-9965-72564F9F7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700" r="3115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3785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87B9C-A56A-4FF1-9DDA-779F87CF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03687-A842-4B94-AD15-B9183157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 err="1">
                <a:latin typeface="Times New Roman"/>
                <a:cs typeface="Times New Roman"/>
              </a:rPr>
              <a:t>Pripremite</a:t>
            </a:r>
            <a:r>
              <a:rPr lang="en-US" sz="2500" b="1" dirty="0">
                <a:latin typeface="Times New Roman"/>
                <a:cs typeface="Times New Roman"/>
              </a:rPr>
              <a:t> za </a:t>
            </a:r>
            <a:r>
              <a:rPr lang="en-US" sz="2500" b="1" dirty="0" err="1">
                <a:latin typeface="Times New Roman"/>
                <a:cs typeface="Times New Roman"/>
              </a:rPr>
              <a:t>putovanje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kroz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bajku</a:t>
            </a:r>
            <a:r>
              <a:rPr lang="en-US" sz="2500" b="1" dirty="0">
                <a:latin typeface="Times New Roman"/>
                <a:cs typeface="Times New Roman"/>
              </a:rPr>
              <a:t> u </a:t>
            </a:r>
            <a:r>
              <a:rPr lang="en-US" sz="2500" b="1" dirty="0" err="1">
                <a:latin typeface="Times New Roman"/>
                <a:cs typeface="Times New Roman"/>
              </a:rPr>
              <a:t>kojoj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će</a:t>
            </a:r>
            <a:r>
              <a:rPr lang="en-US" sz="2500" b="1" dirty="0">
                <a:latin typeface="Times New Roman"/>
                <a:cs typeface="Times New Roman"/>
              </a:rPr>
              <a:t> _______________ (FRANKOPANSKI KAŠTEL), ____________________ (PARK KRALJA TOMISLAVA), ____________________ (GRADSKA KNJIŽNICA) </a:t>
            </a:r>
            <a:r>
              <a:rPr lang="en-US" sz="2500" b="1" dirty="0" err="1">
                <a:latin typeface="Times New Roman"/>
                <a:cs typeface="Times New Roman"/>
              </a:rPr>
              <a:t>te</a:t>
            </a:r>
            <a:r>
              <a:rPr lang="en-US" sz="2500" b="1" dirty="0">
                <a:latin typeface="Times New Roman"/>
                <a:cs typeface="Times New Roman"/>
              </a:rPr>
              <a:t> mala </a:t>
            </a:r>
            <a:r>
              <a:rPr lang="en-US" sz="2500" b="1" dirty="0" err="1">
                <a:latin typeface="Times New Roman"/>
                <a:cs typeface="Times New Roman"/>
              </a:rPr>
              <a:t>dvorana</a:t>
            </a:r>
            <a:r>
              <a:rPr lang="en-US" sz="2500" b="1" dirty="0">
                <a:latin typeface="Times New Roman"/>
                <a:cs typeface="Times New Roman"/>
              </a:rPr>
              <a:t> ____________________ (PUČKOG OTVORENOG UČILIŠTA), po </a:t>
            </a:r>
            <a:r>
              <a:rPr lang="en-US" sz="2500" b="1" dirty="0" err="1">
                <a:latin typeface="Times New Roman"/>
                <a:cs typeface="Times New Roman"/>
              </a:rPr>
              <a:t>osmi</a:t>
            </a:r>
            <a:r>
              <a:rPr lang="en-US" sz="2500" b="1" dirty="0">
                <a:latin typeface="Times New Roman"/>
                <a:cs typeface="Times New Roman"/>
              </a:rPr>
              <a:t> put </a:t>
            </a:r>
            <a:r>
              <a:rPr lang="en-US" sz="2500" b="1" dirty="0" err="1">
                <a:latin typeface="Times New Roman"/>
                <a:cs typeface="Times New Roman"/>
              </a:rPr>
              <a:t>postati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poprište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bajke</a:t>
            </a:r>
            <a:r>
              <a:rPr lang="en-US" sz="2500" b="1" dirty="0">
                <a:latin typeface="Times New Roman"/>
                <a:cs typeface="Times New Roman"/>
              </a:rPr>
              <a:t>.</a:t>
            </a:r>
            <a:endParaRPr lang="en-US"/>
          </a:p>
          <a:p>
            <a:pPr marL="0" indent="0" algn="just">
              <a:buNone/>
            </a:pPr>
            <a:r>
              <a:rPr lang="en-US" sz="2500" b="1" dirty="0" err="1">
                <a:latin typeface="Times New Roman"/>
                <a:cs typeface="Times New Roman"/>
              </a:rPr>
              <a:t>Putovanje</a:t>
            </a:r>
            <a:r>
              <a:rPr lang="en-US" sz="2500" b="1" dirty="0">
                <a:latin typeface="Times New Roman"/>
                <a:cs typeface="Times New Roman"/>
              </a:rPr>
              <a:t> se </a:t>
            </a:r>
            <a:r>
              <a:rPr lang="en-US" sz="2500" b="1" dirty="0" err="1">
                <a:latin typeface="Times New Roman"/>
                <a:cs typeface="Times New Roman"/>
              </a:rPr>
              <a:t>nastavlja</a:t>
            </a:r>
            <a:r>
              <a:rPr lang="en-US" sz="2500" b="1" dirty="0">
                <a:latin typeface="Times New Roman"/>
                <a:cs typeface="Times New Roman"/>
              </a:rPr>
              <a:t> ____________________ (DANOM CIRKUSA I PLESA), a </a:t>
            </a:r>
            <a:r>
              <a:rPr lang="en-US" sz="2500" b="1" dirty="0" err="1">
                <a:latin typeface="Times New Roman"/>
                <a:cs typeface="Times New Roman"/>
              </a:rPr>
              <a:t>sve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ljubitelje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rekreacije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očekuje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__________ (CIKLOBAJKA). 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6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29658-A890-45E1-9D19-205B20EF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BB9E45-9BA9-45B1-843C-4FB627BD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/>
          </a:p>
          <a:p>
            <a:pPr marL="0" indent="0" algn="just">
              <a:buNone/>
            </a:pPr>
            <a:r>
              <a:rPr lang="en-US" sz="2500" b="1" dirty="0" err="1">
                <a:latin typeface="Times New Roman"/>
                <a:cs typeface="Times New Roman"/>
              </a:rPr>
              <a:t>Posljednji</a:t>
            </a:r>
            <a:r>
              <a:rPr lang="en-US" sz="2500" b="1" dirty="0">
                <a:latin typeface="Times New Roman"/>
                <a:cs typeface="Times New Roman"/>
              </a:rPr>
              <a:t> dan, ____________________ (DAN ŽIVOTINJSKOG CARSTVA), </a:t>
            </a:r>
            <a:r>
              <a:rPr lang="en-US" sz="2500" b="1" dirty="0" err="1">
                <a:latin typeface="Times New Roman"/>
                <a:cs typeface="Times New Roman"/>
              </a:rPr>
              <a:t>razveselit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će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sve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ljubitelje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životinja</a:t>
            </a:r>
            <a:r>
              <a:rPr lang="en-US" sz="2500" b="1" dirty="0">
                <a:latin typeface="Times New Roman"/>
                <a:cs typeface="Times New Roman"/>
              </a:rPr>
              <a:t>. </a:t>
            </a:r>
            <a:r>
              <a:rPr lang="en-US" sz="2500" b="1" dirty="0" err="1">
                <a:latin typeface="Times New Roman"/>
                <a:cs typeface="Times New Roman"/>
              </a:rPr>
              <a:t>Prije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nego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što</a:t>
            </a:r>
            <a:r>
              <a:rPr lang="en-US" sz="2500" b="1" dirty="0">
                <a:latin typeface="Times New Roman"/>
                <a:cs typeface="Times New Roman"/>
              </a:rPr>
              <a:t> se </a:t>
            </a:r>
            <a:r>
              <a:rPr lang="en-US" sz="2500" b="1" dirty="0" err="1">
                <a:latin typeface="Times New Roman"/>
                <a:cs typeface="Times New Roman"/>
              </a:rPr>
              <a:t>oglasi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posljednja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priča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sjetite</a:t>
            </a:r>
            <a:r>
              <a:rPr lang="en-US" sz="2500" b="1" dirty="0">
                <a:latin typeface="Times New Roman"/>
                <a:cs typeface="Times New Roman"/>
              </a:rPr>
              <a:t> se da </a:t>
            </a:r>
            <a:r>
              <a:rPr lang="en-US" sz="2500" b="1" dirty="0" err="1">
                <a:latin typeface="Times New Roman"/>
                <a:cs typeface="Times New Roman"/>
              </a:rPr>
              <a:t>ste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proslavili</a:t>
            </a:r>
            <a:r>
              <a:rPr lang="en-US" sz="2500" b="1" dirty="0">
                <a:latin typeface="Times New Roman"/>
                <a:cs typeface="Times New Roman"/>
              </a:rPr>
              <a:t> 100 </a:t>
            </a:r>
            <a:r>
              <a:rPr lang="en-US" sz="2500" b="1" dirty="0" err="1">
                <a:latin typeface="Times New Roman"/>
                <a:cs typeface="Times New Roman"/>
              </a:rPr>
              <a:t>godina</a:t>
            </a:r>
            <a:r>
              <a:rPr lang="en-US" sz="2500" b="1" dirty="0">
                <a:latin typeface="Times New Roman"/>
                <a:cs typeface="Times New Roman"/>
              </a:rPr>
              <a:t> _______________ (ŠEGRTA HLAPIĆA).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I </a:t>
            </a:r>
            <a:r>
              <a:rPr lang="en-US" sz="2500" b="1" dirty="0" err="1">
                <a:latin typeface="Times New Roman"/>
                <a:cs typeface="Times New Roman"/>
              </a:rPr>
              <a:t>veselite</a:t>
            </a:r>
            <a:r>
              <a:rPr lang="en-US" sz="2500" b="1" dirty="0">
                <a:latin typeface="Times New Roman"/>
                <a:cs typeface="Times New Roman"/>
              </a:rPr>
              <a:t> se </a:t>
            </a:r>
            <a:r>
              <a:rPr lang="en-US" sz="2500" b="1" dirty="0" err="1">
                <a:latin typeface="Times New Roman"/>
                <a:cs typeface="Times New Roman"/>
              </a:rPr>
              <a:t>djetetu</a:t>
            </a:r>
            <a:r>
              <a:rPr lang="en-US" sz="2500" b="1" dirty="0">
                <a:latin typeface="Times New Roman"/>
                <a:cs typeface="Times New Roman"/>
              </a:rPr>
              <a:t> u </a:t>
            </a:r>
            <a:r>
              <a:rPr lang="en-US" sz="2500" b="1" dirty="0" err="1">
                <a:latin typeface="Times New Roman"/>
                <a:cs typeface="Times New Roman"/>
              </a:rPr>
              <a:t>sebi</a:t>
            </a:r>
            <a:r>
              <a:rPr lang="en-US" sz="2500" b="1" dirty="0">
                <a:latin typeface="Times New Roman"/>
                <a:cs typeface="Times New Roman"/>
              </a:rPr>
              <a:t>! :) </a:t>
            </a:r>
          </a:p>
        </p:txBody>
      </p:sp>
      <p:pic>
        <p:nvPicPr>
          <p:cNvPr id="4" name="Picture 4" descr="A close up of a toy&#10;&#10;Description generated with high confidence">
            <a:extLst>
              <a:ext uri="{FF2B5EF4-FFF2-40B4-BE49-F238E27FC236}">
                <a16:creationId xmlns:a16="http://schemas.microsoft.com/office/drawing/2014/main" xmlns="" id="{09587E9C-C1C5-43E8-B946-ECE7696BF1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8363" y="4050308"/>
            <a:ext cx="5518029" cy="26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7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1419A-C095-4910-B797-69249292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>
                <a:latin typeface="Times New Roman"/>
                <a:cs typeface="Times New Roman"/>
              </a:rPr>
              <a:t>OSNOVNA PRAVILA O PISANJU VELIKOGA POČETNOGA SLOVA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C331D-DE6A-4130-9FE4-DB8590D2DA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/>
          </a:p>
          <a:p>
            <a:pPr marL="0" indent="0" algn="just">
              <a:buNone/>
            </a:pPr>
            <a:r>
              <a:rPr lang="en-US" sz="2500" b="1" dirty="0" err="1">
                <a:latin typeface="Times New Roman"/>
                <a:cs typeface="Times New Roman"/>
              </a:rPr>
              <a:t>Velikim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slovom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pišemo</a:t>
            </a:r>
            <a:r>
              <a:rPr lang="en-US" sz="2500" b="1" dirty="0">
                <a:latin typeface="Times New Roman"/>
                <a:cs typeface="Times New Roman"/>
              </a:rPr>
              <a:t>: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1. </a:t>
            </a:r>
            <a:r>
              <a:rPr lang="en-US" sz="2500" b="1" dirty="0" err="1">
                <a:latin typeface="Times New Roman"/>
                <a:cs typeface="Times New Roman"/>
              </a:rPr>
              <a:t>početak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rečenice</a:t>
            </a: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2. </a:t>
            </a:r>
            <a:r>
              <a:rPr lang="en-US" sz="2500" b="1" dirty="0" err="1">
                <a:latin typeface="Times New Roman"/>
                <a:cs typeface="Times New Roman"/>
              </a:rPr>
              <a:t>riječi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iz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počasti</a:t>
            </a: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3. </a:t>
            </a:r>
            <a:r>
              <a:rPr lang="en-US" sz="2500" b="1" dirty="0" err="1">
                <a:latin typeface="Times New Roman"/>
                <a:cs typeface="Times New Roman"/>
              </a:rPr>
              <a:t>vlastita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imena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3C5C14-1278-4EF0-8AE9-7F1D4F991A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/>
          </a:p>
          <a:p>
            <a:pPr marL="0" indent="0" algn="just">
              <a:buNone/>
            </a:pPr>
            <a:r>
              <a:rPr lang="en-US" sz="2500" b="1" dirty="0" err="1">
                <a:latin typeface="Times New Roman"/>
                <a:cs typeface="Times New Roman"/>
              </a:rPr>
              <a:t>Primjer</a:t>
            </a:r>
            <a:r>
              <a:rPr lang="en-US" sz="2500" b="1" dirty="0">
                <a:latin typeface="Times New Roman"/>
                <a:cs typeface="Times New Roman"/>
              </a:rPr>
              <a:t>: 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Upoznali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smo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jednu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učeničku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zadrugu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iz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Velike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Mlake</a:t>
            </a:r>
            <a:r>
              <a:rPr lang="en-US" sz="2500" b="1" dirty="0">
                <a:latin typeface="Times New Roman"/>
                <a:cs typeface="Times New Roman"/>
              </a:rPr>
              <a:t>. </a:t>
            </a:r>
            <a:r>
              <a:rPr lang="en-US" sz="2500" b="1" dirty="0" err="1">
                <a:latin typeface="Times New Roman"/>
                <a:cs typeface="Times New Roman"/>
              </a:rPr>
              <a:t>Gospođo</a:t>
            </a:r>
            <a:r>
              <a:rPr lang="en-US" sz="2500" b="1" dirty="0">
                <a:latin typeface="Times New Roman"/>
                <a:cs typeface="Times New Roman"/>
              </a:rPr>
              <a:t>, je li 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Vaša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kći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članica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te</a:t>
            </a:r>
            <a:r>
              <a:rPr lang="en-US" sz="2500" b="1" dirty="0">
                <a:latin typeface="Times New Roman"/>
                <a:cs typeface="Times New Roman"/>
              </a:rPr>
              <a:t> </a:t>
            </a:r>
            <a:r>
              <a:rPr lang="en-US" sz="2500" b="1" dirty="0" err="1">
                <a:latin typeface="Times New Roman"/>
                <a:cs typeface="Times New Roman"/>
              </a:rPr>
              <a:t>zadruge</a:t>
            </a:r>
            <a:r>
              <a:rPr lang="en-US" sz="2500" b="1" dirty="0"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3175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E2AC7-5CC9-4D4E-8397-6274FA16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3500" b="1" dirty="0" err="1">
                <a:latin typeface="Times New Roman"/>
                <a:cs typeface="Times New Roman"/>
              </a:rPr>
              <a:t>Koja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su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vlastita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imena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jednočlana</a:t>
            </a:r>
            <a:r>
              <a:rPr lang="en-US" sz="3500" b="1" dirty="0">
                <a:latin typeface="Times New Roman"/>
                <a:cs typeface="Times New Roman"/>
              </a:rPr>
              <a:t>, a </a:t>
            </a:r>
            <a:r>
              <a:rPr lang="en-US" sz="3500" b="1" dirty="0" err="1">
                <a:latin typeface="Times New Roman"/>
                <a:cs typeface="Times New Roman"/>
              </a:rPr>
              <a:t>koja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višečlana</a:t>
            </a:r>
            <a:r>
              <a:rPr lang="en-US" sz="3500" b="1" dirty="0">
                <a:latin typeface="Times New Roman"/>
                <a:cs typeface="Times New Roman"/>
              </a:rPr>
              <a:t>? </a:t>
            </a:r>
            <a:r>
              <a:rPr lang="en-US" sz="3500" b="1" dirty="0" err="1">
                <a:latin typeface="Times New Roman"/>
                <a:cs typeface="Times New Roman"/>
              </a:rPr>
              <a:t>Promotri</a:t>
            </a:r>
            <a:r>
              <a:rPr lang="en-US" sz="3500" b="1" dirty="0">
                <a:latin typeface="Times New Roman"/>
                <a:cs typeface="Times New Roman"/>
              </a:rPr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3FDC1D-6860-4683-B172-CCB269F4B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Marko, Marko </a:t>
            </a:r>
            <a:r>
              <a:rPr lang="en-US" sz="2500" b="1" dirty="0" err="1">
                <a:latin typeface="Times New Roman"/>
                <a:cs typeface="Times New Roman"/>
              </a:rPr>
              <a:t>Silić</a:t>
            </a:r>
            <a:r>
              <a:rPr lang="en-US" sz="2500" b="1" dirty="0">
                <a:latin typeface="Times New Roman"/>
                <a:cs typeface="Times New Roman"/>
              </a:rPr>
              <a:t>, Zagreb, </a:t>
            </a:r>
            <a:r>
              <a:rPr lang="en-US" sz="2500" b="1" dirty="0" err="1">
                <a:latin typeface="Times New Roman"/>
                <a:cs typeface="Times New Roman"/>
              </a:rPr>
              <a:t>Biograd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na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hr-HR" sz="2500" b="1" dirty="0" err="1" smtClean="0">
                <a:latin typeface="Times New Roman"/>
                <a:cs typeface="Times New Roman"/>
              </a:rPr>
              <a:t>M</a:t>
            </a:r>
            <a:r>
              <a:rPr lang="en-US" sz="2500" b="1" dirty="0" err="1" smtClean="0">
                <a:latin typeface="Times New Roman"/>
                <a:cs typeface="Times New Roman"/>
              </a:rPr>
              <a:t>oru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Stradun</a:t>
            </a:r>
            <a:r>
              <a:rPr lang="en-US" sz="2500" b="1" dirty="0">
                <a:latin typeface="Times New Roman"/>
                <a:cs typeface="Times New Roman"/>
              </a:rPr>
              <a:t>, Babin </a:t>
            </a:r>
            <a:r>
              <a:rPr lang="en-US" sz="2500" b="1" dirty="0" err="1">
                <a:latin typeface="Times New Roman"/>
                <a:cs typeface="Times New Roman"/>
              </a:rPr>
              <a:t>kuk</a:t>
            </a: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JEDNOČLANA: ___________________________________________</a:t>
            </a:r>
          </a:p>
          <a:p>
            <a:pPr marL="0" indent="0" algn="just">
              <a:buNone/>
            </a:pPr>
            <a:r>
              <a:rPr lang="en-US" sz="2500" b="1" dirty="0">
                <a:latin typeface="Times New Roman"/>
                <a:cs typeface="Times New Roman"/>
              </a:rPr>
              <a:t>VIŠEČLANA: _____________________________________________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Vlastito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ime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2500" b="1" dirty="0" err="1">
                <a:latin typeface="Times New Roman"/>
                <a:cs typeface="Times New Roman"/>
              </a:rPr>
              <a:t>odnosi</a:t>
            </a:r>
            <a:r>
              <a:rPr lang="en-US" sz="2500" b="1" dirty="0">
                <a:latin typeface="Times New Roman"/>
                <a:cs typeface="Times New Roman"/>
              </a:rPr>
              <a:t> se </a:t>
            </a:r>
            <a:r>
              <a:rPr lang="en-US" sz="2500" b="1" dirty="0" err="1">
                <a:latin typeface="Times New Roman"/>
                <a:cs typeface="Times New Roman"/>
              </a:rPr>
              <a:t>na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jedno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određeno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biće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stvar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ili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pojavu</a:t>
            </a:r>
            <a:r>
              <a:rPr lang="en-US" sz="2500" b="1" dirty="0">
                <a:latin typeface="Times New Roman"/>
                <a:cs typeface="Times New Roman"/>
              </a:rPr>
              <a:t>, a </a:t>
            </a:r>
            <a:r>
              <a:rPr lang="en-US" sz="2500" b="1" dirty="0" err="1">
                <a:latin typeface="Times New Roman"/>
                <a:cs typeface="Times New Roman"/>
              </a:rPr>
              <a:t>mogu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biti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jednočlana</a:t>
            </a:r>
            <a:r>
              <a:rPr lang="en-US" sz="2500" b="1" dirty="0">
                <a:solidFill>
                  <a:schemeClr val="accent6"/>
                </a:solidFill>
                <a:latin typeface="Times New Roman"/>
                <a:cs typeface="Times New Roman"/>
              </a:rPr>
              <a:t> (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jedna</a:t>
            </a:r>
            <a:r>
              <a:rPr lang="en-US" sz="2500" b="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riječ</a:t>
            </a:r>
            <a:r>
              <a:rPr lang="en-US" sz="2500" b="1" dirty="0">
                <a:solidFill>
                  <a:schemeClr val="accent6"/>
                </a:solidFill>
                <a:latin typeface="Times New Roman"/>
                <a:cs typeface="Times New Roman"/>
              </a:rPr>
              <a:t>)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te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višečlana</a:t>
            </a:r>
            <a:r>
              <a:rPr lang="en-US" sz="2500" b="1" dirty="0">
                <a:solidFill>
                  <a:schemeClr val="accent6"/>
                </a:solidFill>
                <a:latin typeface="Times New Roman"/>
                <a:cs typeface="Times New Roman"/>
              </a:rPr>
              <a:t> (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više</a:t>
            </a:r>
            <a:r>
              <a:rPr lang="en-US" sz="2500" b="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riječi</a:t>
            </a:r>
            <a:r>
              <a:rPr lang="en-US" sz="2500" b="1" dirty="0">
                <a:solidFill>
                  <a:schemeClr val="accent6"/>
                </a:solidFill>
                <a:latin typeface="Times New Roman"/>
                <a:cs typeface="Times New Roman"/>
              </a:rPr>
              <a:t>)</a:t>
            </a:r>
            <a:r>
              <a:rPr lang="en-US" sz="2500" b="1" dirty="0"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500" b="1" dirty="0" err="1">
                <a:latin typeface="Times New Roman"/>
                <a:cs typeface="Times New Roman"/>
              </a:rPr>
              <a:t>Sva</a:t>
            </a:r>
            <a:r>
              <a:rPr lang="en-US" sz="2500" b="1" dirty="0">
                <a:latin typeface="Times New Roman"/>
                <a:cs typeface="Times New Roman"/>
              </a:rPr>
              <a:t> se 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jednočlana</a:t>
            </a:r>
            <a:r>
              <a:rPr lang="en-US" sz="2500" b="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vlastita</a:t>
            </a:r>
            <a:r>
              <a:rPr lang="en-US" sz="2500" b="1" dirty="0">
                <a:solidFill>
                  <a:schemeClr val="accent6"/>
                </a:solidFill>
                <a:latin typeface="Times New Roman"/>
                <a:cs typeface="Times New Roman"/>
              </a:rPr>
              <a:t> </a:t>
            </a:r>
            <a:r>
              <a:rPr lang="en-US" sz="2500" b="1" dirty="0" err="1">
                <a:solidFill>
                  <a:schemeClr val="accent6"/>
                </a:solidFill>
                <a:latin typeface="Times New Roman"/>
                <a:cs typeface="Times New Roman"/>
              </a:rPr>
              <a:t>imena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pišu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velikim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početnim</a:t>
            </a: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slovom</a:t>
            </a:r>
            <a:r>
              <a:rPr lang="en-US" sz="2500" b="1" dirty="0"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en-US" sz="25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2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33957-32EA-4E2D-A8B3-1094D2B7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3500" b="1" dirty="0" err="1">
                <a:latin typeface="Times New Roman"/>
                <a:cs typeface="Times New Roman"/>
              </a:rPr>
              <a:t>Višečlana</a:t>
            </a:r>
            <a:r>
              <a:rPr lang="en-US" sz="3500" b="1" dirty="0">
                <a:latin typeface="Times New Roman"/>
                <a:cs typeface="Times New Roman"/>
              </a:rPr>
              <a:t> se </a:t>
            </a:r>
            <a:r>
              <a:rPr lang="en-US" sz="3500" b="1" dirty="0" err="1">
                <a:latin typeface="Times New Roman"/>
                <a:cs typeface="Times New Roman"/>
              </a:rPr>
              <a:t>vlastita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imena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pišu</a:t>
            </a:r>
            <a:r>
              <a:rPr lang="en-US" sz="3500" b="1" dirty="0">
                <a:latin typeface="Times New Roman"/>
                <a:cs typeface="Times New Roman"/>
              </a:rPr>
              <a:t> po </a:t>
            </a:r>
            <a:r>
              <a:rPr lang="en-US" sz="3500" b="1" dirty="0" err="1">
                <a:latin typeface="Times New Roman"/>
                <a:cs typeface="Times New Roman"/>
              </a:rPr>
              <a:t>dvama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osnovnim</a:t>
            </a:r>
            <a:r>
              <a:rPr lang="en-US" sz="3500" b="1" dirty="0"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latin typeface="Times New Roman"/>
                <a:cs typeface="Times New Roman"/>
              </a:rPr>
              <a:t>pravilima</a:t>
            </a:r>
            <a:r>
              <a:rPr lang="en-US" sz="3500" b="1" dirty="0">
                <a:latin typeface="Times New Roman"/>
                <a:cs typeface="Times New Roman"/>
              </a:rPr>
              <a:t>: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9DB20492-C1CE-4CC7-A3BA-5E5A7A39D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587969"/>
              </p:ext>
            </p:extLst>
          </p:nvPr>
        </p:nvGraphicFramePr>
        <p:xfrm>
          <a:off x="877018" y="2516037"/>
          <a:ext cx="10738004" cy="3737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002">
                  <a:extLst>
                    <a:ext uri="{9D8B030D-6E8A-4147-A177-3AD203B41FA5}">
                      <a16:colId xmlns:a16="http://schemas.microsoft.com/office/drawing/2014/main" xmlns="" val="2951629039"/>
                    </a:ext>
                  </a:extLst>
                </a:gridCol>
                <a:gridCol w="5369002">
                  <a:extLst>
                    <a:ext uri="{9D8B030D-6E8A-4147-A177-3AD203B41FA5}">
                      <a16:colId xmlns:a16="http://schemas.microsoft.com/office/drawing/2014/main" xmlns="" val="868198236"/>
                    </a:ext>
                  </a:extLst>
                </a:gridCol>
              </a:tblGrid>
              <a:tr h="1817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1.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veliko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početno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slovo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u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svim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riječima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osim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u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veznicima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prijedlozima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:</a:t>
                      </a:r>
                      <a:endParaRPr lang="en-US" sz="3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2.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veliko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početno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slovo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samo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u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prvoj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riječi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5814645"/>
                  </a:ext>
                </a:extLst>
              </a:tr>
              <a:tr h="1817687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vlastita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err="1">
                          <a:solidFill>
                            <a:schemeClr val="tx1"/>
                          </a:solidFill>
                          <a:latin typeface="Times New Roman"/>
                        </a:rPr>
                        <a:t>imena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: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kontinenata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npr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. 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Južna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Amerika)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država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zemalja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npr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Republika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Hrvatska)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3.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naselja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gradova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sela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zaselaka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npr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Velika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Mlaka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4.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bića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npr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. Mato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Lovrak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sva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ostala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vlastita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imena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: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imena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ulica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trgova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dijelova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grada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mora,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jezera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planina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blagdana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praznika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nebeskih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tijela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… 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npr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Dalmatinska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ulica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Jadransko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more,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Moslavačka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gora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Krčki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 most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776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95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EF496-A67C-4461-80BB-672BC5FC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 b="1" dirty="0">
                <a:latin typeface="Times New Roman"/>
                <a:cs typeface="Times New Roman"/>
              </a:rPr>
              <a:t>UDRUGE, DRUŠTVA, ORGANIZACIJSKI I JAVNI SKUPOVI</a:t>
            </a:r>
            <a:endParaRPr lang="en-US" sz="450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57917"/>
          </a:solidFill>
          <a:ln w="38100" cap="rnd">
            <a:solidFill>
              <a:srgbClr val="D57917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B8857BA-D919-4774-99F1-BF689258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2000" b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000" b="1" dirty="0" err="1">
                <a:latin typeface="Times New Roman"/>
                <a:cs typeface="Times New Roman"/>
              </a:rPr>
              <a:t>Promotri</a:t>
            </a:r>
            <a:r>
              <a:rPr lang="en-US" sz="2000" b="1" dirty="0">
                <a:latin typeface="Times New Roman"/>
                <a:cs typeface="Times New Roman"/>
              </a:rPr>
              <a:t>!</a:t>
            </a:r>
            <a:endParaRPr lang="en-US" dirty="0">
              <a:latin typeface="The Hand"/>
              <a:cs typeface="Times New Roman"/>
            </a:endParaRPr>
          </a:p>
          <a:p>
            <a:pPr marL="0" indent="0" algn="just">
              <a:buNone/>
            </a:pPr>
            <a:endParaRPr lang="en-US" sz="20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b="1" dirty="0" err="1">
                <a:latin typeface="Times New Roman"/>
                <a:cs typeface="Times New Roman"/>
              </a:rPr>
              <a:t>rabri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000" b="1" dirty="0" err="1">
                <a:latin typeface="Times New Roman"/>
                <a:cs typeface="Times New Roman"/>
              </a:rPr>
              <a:t>elefon</a:t>
            </a:r>
            <a:r>
              <a:rPr lang="en-US" sz="2000" b="1" dirty="0">
                <a:latin typeface="Times New Roman"/>
                <a:cs typeface="Times New Roman"/>
              </a:rPr>
              <a:t>                                           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udruga</a:t>
            </a:r>
            <a:endParaRPr lang="en-US" sz="2000" b="1" dirty="0" err="1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000" b="1" dirty="0" err="1">
                <a:latin typeface="Times New Roman"/>
                <a:cs typeface="Times New Roman"/>
              </a:rPr>
              <a:t>ruštvo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lang="en-US" sz="2000" b="1" dirty="0" err="1">
                <a:latin typeface="Times New Roman"/>
                <a:cs typeface="Times New Roman"/>
              </a:rPr>
              <a:t>rvatskih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000" b="1" dirty="0" err="1">
                <a:latin typeface="Times New Roman"/>
                <a:cs typeface="Times New Roman"/>
              </a:rPr>
              <a:t>njiževnika</a:t>
            </a:r>
            <a:r>
              <a:rPr lang="en-US" sz="2000" b="1" dirty="0">
                <a:latin typeface="Times New Roman"/>
                <a:cs typeface="Times New Roman"/>
              </a:rPr>
              <a:t>             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društvo</a:t>
            </a:r>
            <a:endParaRPr lang="en-US" sz="20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sz="2000" b="1" dirty="0" err="1">
                <a:latin typeface="Times New Roman"/>
                <a:cs typeface="Times New Roman"/>
              </a:rPr>
              <a:t>jedinjeni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000" b="1" dirty="0" err="1">
                <a:latin typeface="Times New Roman"/>
                <a:cs typeface="Times New Roman"/>
              </a:rPr>
              <a:t>arodi</a:t>
            </a:r>
            <a:r>
              <a:rPr lang="en-US" sz="2000" b="1" dirty="0">
                <a:latin typeface="Times New Roman"/>
                <a:cs typeface="Times New Roman"/>
              </a:rPr>
              <a:t>                                     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organizacija</a:t>
            </a:r>
            <a:endParaRPr lang="en-US" sz="20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b="1" dirty="0" err="1">
                <a:latin typeface="Times New Roman"/>
                <a:cs typeface="Times New Roman"/>
              </a:rPr>
              <a:t>eđunarodna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000" b="1" dirty="0" err="1">
                <a:latin typeface="Times New Roman"/>
                <a:cs typeface="Times New Roman"/>
              </a:rPr>
              <a:t>motra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lang="en-US" sz="2000" b="1" dirty="0" err="1">
                <a:latin typeface="Times New Roman"/>
                <a:cs typeface="Times New Roman"/>
              </a:rPr>
              <a:t>olklora</a:t>
            </a:r>
            <a:r>
              <a:rPr lang="en-US" sz="2000" b="1" dirty="0">
                <a:latin typeface="Times New Roman"/>
                <a:cs typeface="Times New Roman"/>
              </a:rPr>
              <a:t>               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javni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skup</a:t>
            </a:r>
            <a:endParaRPr lang="en-US" sz="20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F8B3A44-88FA-41BC-A44C-D7ECBBAED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54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3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412724"/>
      </a:dk2>
      <a:lt2>
        <a:srgbClr val="E2E5E8"/>
      </a:lt2>
      <a:accent1>
        <a:srgbClr val="D57917"/>
      </a:accent1>
      <a:accent2>
        <a:srgbClr val="E73C29"/>
      </a:accent2>
      <a:accent3>
        <a:srgbClr val="AFA51F"/>
      </a:accent3>
      <a:accent4>
        <a:srgbClr val="14B3B4"/>
      </a:accent4>
      <a:accent5>
        <a:srgbClr val="2996E7"/>
      </a:accent5>
      <a:accent6>
        <a:srgbClr val="2F4AD9"/>
      </a:accent6>
      <a:hlink>
        <a:srgbClr val="3F7DBF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396</Words>
  <Application>Microsoft Office PowerPoint</Application>
  <PresentationFormat>Prilagođeno</PresentationFormat>
  <Paragraphs>79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SketchyVTI</vt:lpstr>
      <vt:lpstr>VELIKO I MALO POČETNO SLOVO</vt:lpstr>
      <vt:lpstr>ISHODI</vt:lpstr>
      <vt:lpstr>Pravilno napiši riječi u zagradama. Pazi na pisanje velikog i malog slova!</vt:lpstr>
      <vt:lpstr>Slajd 4</vt:lpstr>
      <vt:lpstr>Slajd 5</vt:lpstr>
      <vt:lpstr>OSNOVNA PRAVILA O PISANJU VELIKOGA POČETNOGA SLOVA</vt:lpstr>
      <vt:lpstr>Koja su vlastita imena jednočlana, a koja višečlana? Promotri!</vt:lpstr>
      <vt:lpstr>Višečlana se vlastita imena pišu po dvama osnovnim pravilima:</vt:lpstr>
      <vt:lpstr>UDRUGE, DRUŠTVA, ORGANIZACIJSKI I JAVNI SKUPOVI</vt:lpstr>
      <vt:lpstr>PROMOTRI!</vt:lpstr>
      <vt:lpstr>POKRETI I POVIJESNI DOGAĐAJI</vt:lpstr>
      <vt:lpstr>ZAKLJUČAK</vt:lpstr>
      <vt:lpstr>DOMAĆA ZADAĆA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Dukarić</cp:lastModifiedBy>
  <cp:revision>565</cp:revision>
  <dcterms:created xsi:type="dcterms:W3CDTF">2020-04-01T12:29:11Z</dcterms:created>
  <dcterms:modified xsi:type="dcterms:W3CDTF">2020-04-02T18:37:18Z</dcterms:modified>
</cp:coreProperties>
</file>