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50C45-86E4-908F-8486-56851A1B5010}" v="4545" dt="2020-04-13T12:40:28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na Dukarić" userId="S::ivona.dukaric@skole.hr::dbfea1bf-5518-499d-ad8a-a12e4238bc8f" providerId="AD" clId="Web-{FA050C45-86E4-908F-8486-56851A1B5010}"/>
    <pc:docChg chg="addSld delSld modSld addMainMaster delMainMaster">
      <pc:chgData name="Ivona Dukarić" userId="S::ivona.dukaric@skole.hr::dbfea1bf-5518-499d-ad8a-a12e4238bc8f" providerId="AD" clId="Web-{FA050C45-86E4-908F-8486-56851A1B5010}" dt="2020-04-13T12:40:28.655" v="4531" actId="20577"/>
      <pc:docMkLst>
        <pc:docMk/>
      </pc:docMkLst>
      <pc:sldChg chg="del">
        <pc:chgData name="Ivona Dukarić" userId="S::ivona.dukaric@skole.hr::dbfea1bf-5518-499d-ad8a-a12e4238bc8f" providerId="AD" clId="Web-{FA050C45-86E4-908F-8486-56851A1B5010}" dt="2020-04-13T11:38:29.142" v="1"/>
        <pc:sldMkLst>
          <pc:docMk/>
          <pc:sldMk cId="109857222" sldId="256"/>
        </pc:sldMkLst>
      </pc:sldChg>
      <pc:sldChg chg="addSp modSp new mod setBg modClrScheme chgLayout">
        <pc:chgData name="Ivona Dukarić" userId="S::ivona.dukaric@skole.hr::dbfea1bf-5518-499d-ad8a-a12e4238bc8f" providerId="AD" clId="Web-{FA050C45-86E4-908F-8486-56851A1B5010}" dt="2020-04-13T11:59:01.308" v="1225" actId="20577"/>
        <pc:sldMkLst>
          <pc:docMk/>
          <pc:sldMk cId="2092253313" sldId="257"/>
        </pc:sldMkLst>
        <pc:spChg chg="mod ord">
          <ac:chgData name="Ivona Dukarić" userId="S::ivona.dukaric@skole.hr::dbfea1bf-5518-499d-ad8a-a12e4238bc8f" providerId="AD" clId="Web-{FA050C45-86E4-908F-8486-56851A1B5010}" dt="2020-04-13T11:59:01.308" v="1225" actId="20577"/>
          <ac:spMkLst>
            <pc:docMk/>
            <pc:sldMk cId="2092253313" sldId="257"/>
            <ac:spMk id="2" creationId="{9F00AA72-F339-4807-B56C-AFF11113C988}"/>
          </ac:spMkLst>
        </pc:spChg>
        <pc:spChg chg="mod ord">
          <ac:chgData name="Ivona Dukarić" userId="S::ivona.dukaric@skole.hr::dbfea1bf-5518-499d-ad8a-a12e4238bc8f" providerId="AD" clId="Web-{FA050C45-86E4-908F-8486-56851A1B5010}" dt="2020-04-13T11:58:20.792" v="1206"/>
          <ac:spMkLst>
            <pc:docMk/>
            <pc:sldMk cId="2092253313" sldId="257"/>
            <ac:spMk id="3" creationId="{A663E277-049F-49B4-BEB9-22DC4329CC8E}"/>
          </ac:spMkLst>
        </pc:spChg>
        <pc:spChg chg="add">
          <ac:chgData name="Ivona Dukarić" userId="S::ivona.dukaric@skole.hr::dbfea1bf-5518-499d-ad8a-a12e4238bc8f" providerId="AD" clId="Web-{FA050C45-86E4-908F-8486-56851A1B5010}" dt="2020-04-13T11:58:20.792" v="1206"/>
          <ac:spMkLst>
            <pc:docMk/>
            <pc:sldMk cId="2092253313" sldId="257"/>
            <ac:spMk id="9" creationId="{5683D043-25BB-4AC9-8130-641179672614}"/>
          </ac:spMkLst>
        </pc:spChg>
        <pc:spChg chg="add">
          <ac:chgData name="Ivona Dukarić" userId="S::ivona.dukaric@skole.hr::dbfea1bf-5518-499d-ad8a-a12e4238bc8f" providerId="AD" clId="Web-{FA050C45-86E4-908F-8486-56851A1B5010}" dt="2020-04-13T11:58:20.792" v="1206"/>
          <ac:spMkLst>
            <pc:docMk/>
            <pc:sldMk cId="2092253313" sldId="257"/>
            <ac:spMk id="11" creationId="{AA61CCAC-6875-474C-8E9E-F57ABF078C2B}"/>
          </ac:spMkLst>
        </pc:spChg>
        <pc:picChg chg="add">
          <ac:chgData name="Ivona Dukarić" userId="S::ivona.dukaric@skole.hr::dbfea1bf-5518-499d-ad8a-a12e4238bc8f" providerId="AD" clId="Web-{FA050C45-86E4-908F-8486-56851A1B5010}" dt="2020-04-13T11:58:20.792" v="1206"/>
          <ac:picMkLst>
            <pc:docMk/>
            <pc:sldMk cId="2092253313" sldId="257"/>
            <ac:picMk id="4" creationId="{3259B17D-09D5-40A1-953B-2FDC763AF937}"/>
          </ac:picMkLst>
        </pc:picChg>
      </pc:sldChg>
      <pc:sldChg chg="addSp delSp modSp new mod setBg">
        <pc:chgData name="Ivona Dukarić" userId="S::ivona.dukaric@skole.hr::dbfea1bf-5518-499d-ad8a-a12e4238bc8f" providerId="AD" clId="Web-{FA050C45-86E4-908F-8486-56851A1B5010}" dt="2020-04-13T12:02:47.650" v="1677" actId="20577"/>
        <pc:sldMkLst>
          <pc:docMk/>
          <pc:sldMk cId="4031298287" sldId="258"/>
        </pc:sldMkLst>
        <pc:spChg chg="mod">
          <ac:chgData name="Ivona Dukarić" userId="S::ivona.dukaric@skole.hr::dbfea1bf-5518-499d-ad8a-a12e4238bc8f" providerId="AD" clId="Web-{FA050C45-86E4-908F-8486-56851A1B5010}" dt="2020-04-13T12:02:22.588" v="1673" actId="20577"/>
          <ac:spMkLst>
            <pc:docMk/>
            <pc:sldMk cId="4031298287" sldId="258"/>
            <ac:spMk id="2" creationId="{E075342C-9BD5-4BBB-9BDD-2FEF55468079}"/>
          </ac:spMkLst>
        </pc:spChg>
        <pc:spChg chg="del mod">
          <ac:chgData name="Ivona Dukarić" userId="S::ivona.dukaric@skole.hr::dbfea1bf-5518-499d-ad8a-a12e4238bc8f" providerId="AD" clId="Web-{FA050C45-86E4-908F-8486-56851A1B5010}" dt="2020-04-13T12:02:08.400" v="1670"/>
          <ac:spMkLst>
            <pc:docMk/>
            <pc:sldMk cId="4031298287" sldId="258"/>
            <ac:spMk id="3" creationId="{B8510F68-3F8F-45BF-9320-CF496866A872}"/>
          </ac:spMkLst>
        </pc:spChg>
        <pc:spChg chg="add">
          <ac:chgData name="Ivona Dukarić" userId="S::ivona.dukaric@skole.hr::dbfea1bf-5518-499d-ad8a-a12e4238bc8f" providerId="AD" clId="Web-{FA050C45-86E4-908F-8486-56851A1B5010}" dt="2020-04-13T12:02:08.400" v="1670"/>
          <ac:spMkLst>
            <pc:docMk/>
            <pc:sldMk cId="4031298287" sldId="258"/>
            <ac:spMk id="10" creationId="{F92989FB-1024-49B7-BDF1-B3CE27D48623}"/>
          </ac:spMkLst>
        </pc:spChg>
        <pc:spChg chg="add">
          <ac:chgData name="Ivona Dukarić" userId="S::ivona.dukaric@skole.hr::dbfea1bf-5518-499d-ad8a-a12e4238bc8f" providerId="AD" clId="Web-{FA050C45-86E4-908F-8486-56851A1B5010}" dt="2020-04-13T12:02:08.400" v="1670"/>
          <ac:spMkLst>
            <pc:docMk/>
            <pc:sldMk cId="4031298287" sldId="258"/>
            <ac:spMk id="12" creationId="{2987D6F4-EC95-4EF1-A8AD-4B70386CEEC7}"/>
          </ac:spMkLst>
        </pc:spChg>
        <pc:spChg chg="add">
          <ac:chgData name="Ivona Dukarić" userId="S::ivona.dukaric@skole.hr::dbfea1bf-5518-499d-ad8a-a12e4238bc8f" providerId="AD" clId="Web-{FA050C45-86E4-908F-8486-56851A1B5010}" dt="2020-04-13T12:02:08.400" v="1670"/>
          <ac:spMkLst>
            <pc:docMk/>
            <pc:sldMk cId="4031298287" sldId="258"/>
            <ac:spMk id="14" creationId="{F5F792DF-9D0A-4DB6-9A9E-7312F5A7E87D}"/>
          </ac:spMkLst>
        </pc:spChg>
        <pc:graphicFrameChg chg="add modGraphic">
          <ac:chgData name="Ivona Dukarić" userId="S::ivona.dukaric@skole.hr::dbfea1bf-5518-499d-ad8a-a12e4238bc8f" providerId="AD" clId="Web-{FA050C45-86E4-908F-8486-56851A1B5010}" dt="2020-04-13T12:02:47.650" v="1677" actId="20577"/>
          <ac:graphicFrameMkLst>
            <pc:docMk/>
            <pc:sldMk cId="4031298287" sldId="258"/>
            <ac:graphicFrameMk id="5" creationId="{97251A6B-04DD-48FE-84A8-6942C4E5E1BD}"/>
          </ac:graphicFrameMkLst>
        </pc:graphicFrameChg>
      </pc:sldChg>
      <pc:sldChg chg="modSp new">
        <pc:chgData name="Ivona Dukarić" userId="S::ivona.dukaric@skole.hr::dbfea1bf-5518-499d-ad8a-a12e4238bc8f" providerId="AD" clId="Web-{FA050C45-86E4-908F-8486-56851A1B5010}" dt="2020-04-13T12:19:21.504" v="2901" actId="20577"/>
        <pc:sldMkLst>
          <pc:docMk/>
          <pc:sldMk cId="384283749" sldId="259"/>
        </pc:sldMkLst>
        <pc:spChg chg="mod">
          <ac:chgData name="Ivona Dukarić" userId="S::ivona.dukaric@skole.hr::dbfea1bf-5518-499d-ad8a-a12e4238bc8f" providerId="AD" clId="Web-{FA050C45-86E4-908F-8486-56851A1B5010}" dt="2020-04-13T12:06:02.133" v="1743" actId="20577"/>
          <ac:spMkLst>
            <pc:docMk/>
            <pc:sldMk cId="384283749" sldId="259"/>
            <ac:spMk id="2" creationId="{615532CD-E592-45D4-83E2-7F16341FA19D}"/>
          </ac:spMkLst>
        </pc:spChg>
        <pc:spChg chg="mod">
          <ac:chgData name="Ivona Dukarić" userId="S::ivona.dukaric@skole.hr::dbfea1bf-5518-499d-ad8a-a12e4238bc8f" providerId="AD" clId="Web-{FA050C45-86E4-908F-8486-56851A1B5010}" dt="2020-04-13T12:19:21.504" v="2901" actId="20577"/>
          <ac:spMkLst>
            <pc:docMk/>
            <pc:sldMk cId="384283749" sldId="259"/>
            <ac:spMk id="3" creationId="{C1345046-6AA1-4487-BCAC-2121B948ACE8}"/>
          </ac:spMkLst>
        </pc:spChg>
      </pc:sldChg>
      <pc:sldChg chg="modSp new">
        <pc:chgData name="Ivona Dukarić" userId="S::ivona.dukaric@skole.hr::dbfea1bf-5518-499d-ad8a-a12e4238bc8f" providerId="AD" clId="Web-{FA050C45-86E4-908F-8486-56851A1B5010}" dt="2020-04-13T12:19:10.114" v="2885" actId="20577"/>
        <pc:sldMkLst>
          <pc:docMk/>
          <pc:sldMk cId="1498564767" sldId="260"/>
        </pc:sldMkLst>
        <pc:spChg chg="mod">
          <ac:chgData name="Ivona Dukarić" userId="S::ivona.dukaric@skole.hr::dbfea1bf-5518-499d-ad8a-a12e4238bc8f" providerId="AD" clId="Web-{FA050C45-86E4-908F-8486-56851A1B5010}" dt="2020-04-13T12:19:10.114" v="2885" actId="20577"/>
          <ac:spMkLst>
            <pc:docMk/>
            <pc:sldMk cId="1498564767" sldId="260"/>
            <ac:spMk id="3" creationId="{1CFBD6B0-31BE-4840-B9F6-6DE3E1201245}"/>
          </ac:spMkLst>
        </pc:spChg>
      </pc:sldChg>
      <pc:sldChg chg="modSp new">
        <pc:chgData name="Ivona Dukarić" userId="S::ivona.dukaric@skole.hr::dbfea1bf-5518-499d-ad8a-a12e4238bc8f" providerId="AD" clId="Web-{FA050C45-86E4-908F-8486-56851A1B5010}" dt="2020-04-13T12:24:13.504" v="3417" actId="20577"/>
        <pc:sldMkLst>
          <pc:docMk/>
          <pc:sldMk cId="496602264" sldId="261"/>
        </pc:sldMkLst>
        <pc:spChg chg="mod">
          <ac:chgData name="Ivona Dukarić" userId="S::ivona.dukaric@skole.hr::dbfea1bf-5518-499d-ad8a-a12e4238bc8f" providerId="AD" clId="Web-{FA050C45-86E4-908F-8486-56851A1B5010}" dt="2020-04-13T12:24:13.504" v="3417" actId="20577"/>
          <ac:spMkLst>
            <pc:docMk/>
            <pc:sldMk cId="496602264" sldId="261"/>
            <ac:spMk id="3" creationId="{143B07F3-56E2-4DDD-904F-67C72EDF77A3}"/>
          </ac:spMkLst>
        </pc:spChg>
      </pc:sldChg>
      <pc:sldChg chg="addSp delSp modSp new">
        <pc:chgData name="Ivona Dukarić" userId="S::ivona.dukaric@skole.hr::dbfea1bf-5518-499d-ad8a-a12e4238bc8f" providerId="AD" clId="Web-{FA050C45-86E4-908F-8486-56851A1B5010}" dt="2020-04-13T12:28:23.534" v="3822"/>
        <pc:sldMkLst>
          <pc:docMk/>
          <pc:sldMk cId="1909857787" sldId="262"/>
        </pc:sldMkLst>
        <pc:spChg chg="mod">
          <ac:chgData name="Ivona Dukarić" userId="S::ivona.dukaric@skole.hr::dbfea1bf-5518-499d-ad8a-a12e4238bc8f" providerId="AD" clId="Web-{FA050C45-86E4-908F-8486-56851A1B5010}" dt="2020-04-13T12:25:11.550" v="3528" actId="20577"/>
          <ac:spMkLst>
            <pc:docMk/>
            <pc:sldMk cId="1909857787" sldId="262"/>
            <ac:spMk id="2" creationId="{AA5371AD-8C3E-449F-AE51-65CAB611D654}"/>
          </ac:spMkLst>
        </pc:spChg>
        <pc:spChg chg="del mod">
          <ac:chgData name="Ivona Dukarić" userId="S::ivona.dukaric@skole.hr::dbfea1bf-5518-499d-ad8a-a12e4238bc8f" providerId="AD" clId="Web-{FA050C45-86E4-908F-8486-56851A1B5010}" dt="2020-04-13T12:25:32.144" v="3534"/>
          <ac:spMkLst>
            <pc:docMk/>
            <pc:sldMk cId="1909857787" sldId="262"/>
            <ac:spMk id="3" creationId="{2A6221C4-3EDF-4EF7-8F49-433A53F197A9}"/>
          </ac:spMkLst>
        </pc:spChg>
        <pc:graphicFrameChg chg="add mod ord modGraphic">
          <ac:chgData name="Ivona Dukarić" userId="S::ivona.dukaric@skole.hr::dbfea1bf-5518-499d-ad8a-a12e4238bc8f" providerId="AD" clId="Web-{FA050C45-86E4-908F-8486-56851A1B5010}" dt="2020-04-13T12:28:23.534" v="3822"/>
          <ac:graphicFrameMkLst>
            <pc:docMk/>
            <pc:sldMk cId="1909857787" sldId="262"/>
            <ac:graphicFrameMk id="4" creationId="{C0EEC659-02D0-415B-804B-F87FD012328E}"/>
          </ac:graphicFrameMkLst>
        </pc:graphicFrameChg>
      </pc:sldChg>
      <pc:sldChg chg="addSp delSp modSp new mod setBg">
        <pc:chgData name="Ivona Dukarić" userId="S::ivona.dukaric@skole.hr::dbfea1bf-5518-499d-ad8a-a12e4238bc8f" providerId="AD" clId="Web-{FA050C45-86E4-908F-8486-56851A1B5010}" dt="2020-04-13T12:32:30.907" v="4178" actId="20577"/>
        <pc:sldMkLst>
          <pc:docMk/>
          <pc:sldMk cId="191622593" sldId="263"/>
        </pc:sldMkLst>
        <pc:spChg chg="mod">
          <ac:chgData name="Ivona Dukarić" userId="S::ivona.dukaric@skole.hr::dbfea1bf-5518-499d-ad8a-a12e4238bc8f" providerId="AD" clId="Web-{FA050C45-86E4-908F-8486-56851A1B5010}" dt="2020-04-13T12:32:04.579" v="4177"/>
          <ac:spMkLst>
            <pc:docMk/>
            <pc:sldMk cId="191622593" sldId="263"/>
            <ac:spMk id="2" creationId="{E625C151-7427-4501-B8EB-79AA45E326FE}"/>
          </ac:spMkLst>
        </pc:spChg>
        <pc:spChg chg="del mod">
          <ac:chgData name="Ivona Dukarić" userId="S::ivona.dukaric@skole.hr::dbfea1bf-5518-499d-ad8a-a12e4238bc8f" providerId="AD" clId="Web-{FA050C45-86E4-908F-8486-56851A1B5010}" dt="2020-04-13T12:32:04.579" v="4177"/>
          <ac:spMkLst>
            <pc:docMk/>
            <pc:sldMk cId="191622593" sldId="263"/>
            <ac:spMk id="3" creationId="{B9A0188B-75CD-43FC-A2F1-64F407EDAB3F}"/>
          </ac:spMkLst>
        </pc:spChg>
        <pc:graphicFrameChg chg="add modGraphic">
          <ac:chgData name="Ivona Dukarić" userId="S::ivona.dukaric@skole.hr::dbfea1bf-5518-499d-ad8a-a12e4238bc8f" providerId="AD" clId="Web-{FA050C45-86E4-908F-8486-56851A1B5010}" dt="2020-04-13T12:32:30.907" v="4178" actId="20577"/>
          <ac:graphicFrameMkLst>
            <pc:docMk/>
            <pc:sldMk cId="191622593" sldId="263"/>
            <ac:graphicFrameMk id="5" creationId="{6F032936-8543-4F0D-B616-70B03656F0D4}"/>
          </ac:graphicFrameMkLst>
        </pc:graphicFrameChg>
      </pc:sldChg>
      <pc:sldChg chg="addSp modSp new mod setBg">
        <pc:chgData name="Ivona Dukarić" userId="S::ivona.dukaric@skole.hr::dbfea1bf-5518-499d-ad8a-a12e4238bc8f" providerId="AD" clId="Web-{FA050C45-86E4-908F-8486-56851A1B5010}" dt="2020-04-13T12:40:04.202" v="4529" actId="20577"/>
        <pc:sldMkLst>
          <pc:docMk/>
          <pc:sldMk cId="2780188759" sldId="264"/>
        </pc:sldMkLst>
        <pc:spChg chg="mod">
          <ac:chgData name="Ivona Dukarić" userId="S::ivona.dukaric@skole.hr::dbfea1bf-5518-499d-ad8a-a12e4238bc8f" providerId="AD" clId="Web-{FA050C45-86E4-908F-8486-56851A1B5010}" dt="2020-04-13T12:39:46.170" v="4522" actId="20577"/>
          <ac:spMkLst>
            <pc:docMk/>
            <pc:sldMk cId="2780188759" sldId="264"/>
            <ac:spMk id="2" creationId="{42953D25-E576-4E97-8C2B-FAF3329D27D8}"/>
          </ac:spMkLst>
        </pc:spChg>
        <pc:spChg chg="mod">
          <ac:chgData name="Ivona Dukarić" userId="S::ivona.dukaric@skole.hr::dbfea1bf-5518-499d-ad8a-a12e4238bc8f" providerId="AD" clId="Web-{FA050C45-86E4-908F-8486-56851A1B5010}" dt="2020-04-13T12:40:04.202" v="4529" actId="20577"/>
          <ac:spMkLst>
            <pc:docMk/>
            <pc:sldMk cId="2780188759" sldId="264"/>
            <ac:spMk id="3" creationId="{BA90FD0C-73B4-4BD4-829D-69D525246704}"/>
          </ac:spMkLst>
        </pc:spChg>
        <pc:picChg chg="add mod">
          <ac:chgData name="Ivona Dukarić" userId="S::ivona.dukaric@skole.hr::dbfea1bf-5518-499d-ad8a-a12e4238bc8f" providerId="AD" clId="Web-{FA050C45-86E4-908F-8486-56851A1B5010}" dt="2020-04-13T12:39:26.999" v="4515"/>
          <ac:picMkLst>
            <pc:docMk/>
            <pc:sldMk cId="2780188759" sldId="264"/>
            <ac:picMk id="4" creationId="{3A095A2A-3589-42A2-9EAB-2EC51CFA8090}"/>
          </ac:picMkLst>
        </pc:picChg>
      </pc:sldChg>
      <pc:sldMasterChg chg="del delSldLayout">
        <pc:chgData name="Ivona Dukarić" userId="S::ivona.dukaric@skole.hr::dbfea1bf-5518-499d-ad8a-a12e4238bc8f" providerId="AD" clId="Web-{FA050C45-86E4-908F-8486-56851A1B5010}" dt="2020-04-13T11:58:20.792" v="1206"/>
        <pc:sldMasterMkLst>
          <pc:docMk/>
          <pc:sldMasterMk cId="2460954070" sldId="2147483660"/>
        </pc:sldMasterMkLst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Ivona Dukarić" userId="S::ivona.dukaric@skole.hr::dbfea1bf-5518-499d-ad8a-a12e4238bc8f" providerId="AD" clId="Web-{FA050C45-86E4-908F-8486-56851A1B5010}" dt="2020-04-13T11:58:20.792" v="1206"/>
        <pc:sldMasterMkLst>
          <pc:docMk/>
          <pc:sldMasterMk cId="1051187535" sldId="2147483672"/>
        </pc:sldMasterMkLst>
        <pc:sldLayoutChg chg="ad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1351223815" sldId="2147483673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3109265867" sldId="2147483674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1159179840" sldId="2147483675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2181754716" sldId="2147483676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3711216859" sldId="2147483677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3477424914" sldId="2147483678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4242521631" sldId="2147483679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535612268" sldId="2147483680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172734186" sldId="2147483681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857530228" sldId="2147483682"/>
          </pc:sldLayoutMkLst>
        </pc:sldLayoutChg>
        <pc:sldLayoutChg chg="add replId">
          <pc:chgData name="Ivona Dukarić" userId="S::ivona.dukaric@skole.hr::dbfea1bf-5518-499d-ad8a-a12e4238bc8f" providerId="AD" clId="Web-{FA050C45-86E4-908F-8486-56851A1B5010}" dt="2020-04-13T11:58:20.792" v="1206"/>
          <pc:sldLayoutMkLst>
            <pc:docMk/>
            <pc:sldMasterMk cId="1051187535" sldId="2147483672"/>
            <pc:sldLayoutMk cId="1209060236" sldId="214748368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63CC5-3DBF-4023-B559-C898A32264D1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1BEE771-C6BD-41CF-BE14-AC95C14C22D9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Učenici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će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moći</a:t>
          </a:r>
          <a:r>
            <a:rPr lang="en-US" b="1" dirty="0">
              <a:latin typeface="Times New Roman"/>
              <a:cs typeface="Times New Roman"/>
            </a:rPr>
            <a:t>:</a:t>
          </a:r>
          <a:endParaRPr lang="en-US" dirty="0">
            <a:latin typeface="Times New Roman"/>
            <a:cs typeface="Times New Roman"/>
          </a:endParaRPr>
        </a:p>
      </dgm:t>
    </dgm:pt>
    <dgm:pt modelId="{7696807F-E7B4-47E1-8448-B0F5027639D7}" type="parTrans" cxnId="{BA68A8F7-76E6-47AB-8761-37CBD10F429C}">
      <dgm:prSet/>
      <dgm:spPr/>
      <dgm:t>
        <a:bodyPr/>
        <a:lstStyle/>
        <a:p>
          <a:endParaRPr lang="en-US"/>
        </a:p>
      </dgm:t>
    </dgm:pt>
    <dgm:pt modelId="{EBD2A93B-F835-4E88-9015-2229E8DA34C4}" type="sibTrans" cxnId="{BA68A8F7-76E6-47AB-8761-37CBD10F429C}">
      <dgm:prSet/>
      <dgm:spPr/>
      <dgm:t>
        <a:bodyPr/>
        <a:lstStyle/>
        <a:p>
          <a:endParaRPr lang="en-US"/>
        </a:p>
      </dgm:t>
    </dgm:pt>
    <dgm:pt modelId="{7708A387-7857-4CF1-8B80-41BE6ECFB660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1. </a:t>
          </a:r>
          <a:r>
            <a:rPr lang="en-US" b="1" dirty="0" err="1">
              <a:latin typeface="Times New Roman"/>
              <a:cs typeface="Times New Roman"/>
            </a:rPr>
            <a:t>prepoznati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priložne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oznake</a:t>
          </a:r>
          <a:r>
            <a:rPr lang="en-US" b="1" dirty="0">
              <a:latin typeface="Times New Roman"/>
              <a:cs typeface="Times New Roman"/>
            </a:rPr>
            <a:t> (</a:t>
          </a:r>
          <a:r>
            <a:rPr lang="en-US" b="1" dirty="0" err="1">
              <a:latin typeface="Times New Roman"/>
              <a:cs typeface="Times New Roman"/>
            </a:rPr>
            <a:t>mjesne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vremenske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načinske</a:t>
          </a:r>
          <a:r>
            <a:rPr lang="en-US" b="1" dirty="0">
              <a:latin typeface="Times New Roman"/>
              <a:cs typeface="Times New Roman"/>
            </a:rPr>
            <a:t>)</a:t>
          </a:r>
          <a:endParaRPr lang="en-US" dirty="0">
            <a:latin typeface="Times New Roman"/>
            <a:cs typeface="Times New Roman"/>
          </a:endParaRPr>
        </a:p>
      </dgm:t>
    </dgm:pt>
    <dgm:pt modelId="{664C69A2-9685-401A-B6FD-903890907560}" type="parTrans" cxnId="{2E82D5F2-CF05-40A4-9607-B584011CA099}">
      <dgm:prSet/>
      <dgm:spPr/>
      <dgm:t>
        <a:bodyPr/>
        <a:lstStyle/>
        <a:p>
          <a:endParaRPr lang="en-US"/>
        </a:p>
      </dgm:t>
    </dgm:pt>
    <dgm:pt modelId="{C0B4586D-415A-4E52-BBA5-BC9133919EEE}" type="sibTrans" cxnId="{2E82D5F2-CF05-40A4-9607-B584011CA099}">
      <dgm:prSet/>
      <dgm:spPr/>
      <dgm:t>
        <a:bodyPr/>
        <a:lstStyle/>
        <a:p>
          <a:endParaRPr lang="en-US"/>
        </a:p>
      </dgm:t>
    </dgm:pt>
    <dgm:pt modelId="{0C456C2A-E86A-4F40-AE1A-4D1F8B994B29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2. </a:t>
          </a:r>
          <a:r>
            <a:rPr lang="en-US" b="1" dirty="0" err="1">
              <a:latin typeface="Times New Roman"/>
              <a:cs typeface="Times New Roman"/>
            </a:rPr>
            <a:t>zamjenjivati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priložne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oznake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mjesta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vremena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načina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zavisnim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surečenicama</a:t>
          </a:r>
          <a:endParaRPr lang="en-US" dirty="0" err="1">
            <a:latin typeface="Times New Roman"/>
            <a:cs typeface="Times New Roman"/>
          </a:endParaRPr>
        </a:p>
      </dgm:t>
    </dgm:pt>
    <dgm:pt modelId="{1586A432-C08A-42E0-B2E2-1C310C93F31C}" type="parTrans" cxnId="{636F99DD-B3AF-4F91-B07D-5448EED0AA1B}">
      <dgm:prSet/>
      <dgm:spPr/>
      <dgm:t>
        <a:bodyPr/>
        <a:lstStyle/>
        <a:p>
          <a:endParaRPr lang="en-US"/>
        </a:p>
      </dgm:t>
    </dgm:pt>
    <dgm:pt modelId="{4164F2BC-B776-49A7-B38D-47DA76D41616}" type="sibTrans" cxnId="{636F99DD-B3AF-4F91-B07D-5448EED0AA1B}">
      <dgm:prSet/>
      <dgm:spPr/>
      <dgm:t>
        <a:bodyPr/>
        <a:lstStyle/>
        <a:p>
          <a:endParaRPr lang="en-US"/>
        </a:p>
      </dgm:t>
    </dgm:pt>
    <dgm:pt modelId="{165DC57A-065F-4191-B76B-0B38100CAA2D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3. </a:t>
          </a:r>
          <a:r>
            <a:rPr lang="en-US" b="1" dirty="0" err="1">
              <a:latin typeface="Times New Roman"/>
              <a:cs typeface="Times New Roman"/>
            </a:rPr>
            <a:t>primjenjivati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pravila</a:t>
          </a:r>
          <a:r>
            <a:rPr lang="en-US" b="1" dirty="0">
              <a:latin typeface="Times New Roman"/>
              <a:cs typeface="Times New Roman"/>
            </a:rPr>
            <a:t> o </a:t>
          </a:r>
          <a:r>
            <a:rPr lang="en-US" b="1" dirty="0" err="1">
              <a:latin typeface="Times New Roman"/>
              <a:cs typeface="Times New Roman"/>
            </a:rPr>
            <a:t>pisanju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zareza</a:t>
          </a:r>
          <a:r>
            <a:rPr lang="en-US" b="1" dirty="0">
              <a:latin typeface="Times New Roman"/>
              <a:cs typeface="Times New Roman"/>
            </a:rPr>
            <a:t> u ZSR (</a:t>
          </a:r>
          <a:r>
            <a:rPr lang="en-US" b="1" dirty="0" err="1">
              <a:latin typeface="Times New Roman"/>
              <a:cs typeface="Times New Roman"/>
            </a:rPr>
            <a:t>priložnim</a:t>
          </a:r>
          <a:r>
            <a:rPr lang="en-US" b="1" dirty="0">
              <a:latin typeface="Times New Roman"/>
              <a:cs typeface="Times New Roman"/>
            </a:rPr>
            <a:t>)</a:t>
          </a:r>
          <a:endParaRPr lang="en-US" dirty="0">
            <a:latin typeface="Times New Roman"/>
            <a:cs typeface="Times New Roman"/>
          </a:endParaRPr>
        </a:p>
      </dgm:t>
    </dgm:pt>
    <dgm:pt modelId="{5D922AB6-DEB5-4412-84F0-F806E6D3B012}" type="parTrans" cxnId="{D21D08BD-C0CC-450C-8067-F64C0950B410}">
      <dgm:prSet/>
      <dgm:spPr/>
      <dgm:t>
        <a:bodyPr/>
        <a:lstStyle/>
        <a:p>
          <a:endParaRPr lang="en-US"/>
        </a:p>
      </dgm:t>
    </dgm:pt>
    <dgm:pt modelId="{AB2C4485-C781-4E21-A904-8ADBA6D53FCC}" type="sibTrans" cxnId="{D21D08BD-C0CC-450C-8067-F64C0950B410}">
      <dgm:prSet/>
      <dgm:spPr/>
      <dgm:t>
        <a:bodyPr/>
        <a:lstStyle/>
        <a:p>
          <a:endParaRPr lang="en-US"/>
        </a:p>
      </dgm:t>
    </dgm:pt>
    <dgm:pt modelId="{F91A7EFA-2FB0-4376-8E8C-97AE1DB7F489}" type="pres">
      <dgm:prSet presAssocID="{31963CC5-3DBF-4023-B559-C898A32264D1}" presName="vert0" presStyleCnt="0">
        <dgm:presLayoutVars>
          <dgm:dir/>
          <dgm:animOne val="branch"/>
          <dgm:animLvl val="lvl"/>
        </dgm:presLayoutVars>
      </dgm:prSet>
      <dgm:spPr/>
    </dgm:pt>
    <dgm:pt modelId="{FDE41538-7891-4D29-8019-4AA468A5D834}" type="pres">
      <dgm:prSet presAssocID="{E1BEE771-C6BD-41CF-BE14-AC95C14C22D9}" presName="thickLine" presStyleLbl="alignNode1" presStyleIdx="0" presStyleCnt="4"/>
      <dgm:spPr/>
    </dgm:pt>
    <dgm:pt modelId="{B8DE524F-9C4A-4584-A5B3-6357CB96C06A}" type="pres">
      <dgm:prSet presAssocID="{E1BEE771-C6BD-41CF-BE14-AC95C14C22D9}" presName="horz1" presStyleCnt="0"/>
      <dgm:spPr/>
    </dgm:pt>
    <dgm:pt modelId="{B05F357C-D30F-41FB-90CD-F5815AC9EB47}" type="pres">
      <dgm:prSet presAssocID="{E1BEE771-C6BD-41CF-BE14-AC95C14C22D9}" presName="tx1" presStyleLbl="revTx" presStyleIdx="0" presStyleCnt="4"/>
      <dgm:spPr/>
    </dgm:pt>
    <dgm:pt modelId="{3110D5EE-B22B-46B4-9605-52F33D042C05}" type="pres">
      <dgm:prSet presAssocID="{E1BEE771-C6BD-41CF-BE14-AC95C14C22D9}" presName="vert1" presStyleCnt="0"/>
      <dgm:spPr/>
    </dgm:pt>
    <dgm:pt modelId="{C6286BE7-D0FA-4082-87F8-4958A4777F43}" type="pres">
      <dgm:prSet presAssocID="{7708A387-7857-4CF1-8B80-41BE6ECFB660}" presName="thickLine" presStyleLbl="alignNode1" presStyleIdx="1" presStyleCnt="4"/>
      <dgm:spPr/>
    </dgm:pt>
    <dgm:pt modelId="{86A6CA38-4123-49A1-BDB3-FE5CB597F026}" type="pres">
      <dgm:prSet presAssocID="{7708A387-7857-4CF1-8B80-41BE6ECFB660}" presName="horz1" presStyleCnt="0"/>
      <dgm:spPr/>
    </dgm:pt>
    <dgm:pt modelId="{09CEB0DA-AEEC-4977-93BC-875A9F266F04}" type="pres">
      <dgm:prSet presAssocID="{7708A387-7857-4CF1-8B80-41BE6ECFB660}" presName="tx1" presStyleLbl="revTx" presStyleIdx="1" presStyleCnt="4"/>
      <dgm:spPr/>
    </dgm:pt>
    <dgm:pt modelId="{231F37A7-AEAB-4586-A9B4-58B21A0C3F9B}" type="pres">
      <dgm:prSet presAssocID="{7708A387-7857-4CF1-8B80-41BE6ECFB660}" presName="vert1" presStyleCnt="0"/>
      <dgm:spPr/>
    </dgm:pt>
    <dgm:pt modelId="{EFB1B6A8-154D-4AFB-836D-D82E7A9B2F63}" type="pres">
      <dgm:prSet presAssocID="{0C456C2A-E86A-4F40-AE1A-4D1F8B994B29}" presName="thickLine" presStyleLbl="alignNode1" presStyleIdx="2" presStyleCnt="4"/>
      <dgm:spPr/>
    </dgm:pt>
    <dgm:pt modelId="{68F9A359-D913-45EA-BC38-9A8692340FF9}" type="pres">
      <dgm:prSet presAssocID="{0C456C2A-E86A-4F40-AE1A-4D1F8B994B29}" presName="horz1" presStyleCnt="0"/>
      <dgm:spPr/>
    </dgm:pt>
    <dgm:pt modelId="{B8716E67-6236-466A-90D4-2F929208E984}" type="pres">
      <dgm:prSet presAssocID="{0C456C2A-E86A-4F40-AE1A-4D1F8B994B29}" presName="tx1" presStyleLbl="revTx" presStyleIdx="2" presStyleCnt="4"/>
      <dgm:spPr/>
    </dgm:pt>
    <dgm:pt modelId="{A2F959B3-BE75-4CD3-B412-8388FF635472}" type="pres">
      <dgm:prSet presAssocID="{0C456C2A-E86A-4F40-AE1A-4D1F8B994B29}" presName="vert1" presStyleCnt="0"/>
      <dgm:spPr/>
    </dgm:pt>
    <dgm:pt modelId="{B50140A6-EDF1-4CDB-BB4E-422E304276A4}" type="pres">
      <dgm:prSet presAssocID="{165DC57A-065F-4191-B76B-0B38100CAA2D}" presName="thickLine" presStyleLbl="alignNode1" presStyleIdx="3" presStyleCnt="4"/>
      <dgm:spPr/>
    </dgm:pt>
    <dgm:pt modelId="{21681EA5-F160-4DA2-AFC2-9FD3BC665F91}" type="pres">
      <dgm:prSet presAssocID="{165DC57A-065F-4191-B76B-0B38100CAA2D}" presName="horz1" presStyleCnt="0"/>
      <dgm:spPr/>
    </dgm:pt>
    <dgm:pt modelId="{4996806A-DC4B-4E37-AC9D-ACDC75D3F37E}" type="pres">
      <dgm:prSet presAssocID="{165DC57A-065F-4191-B76B-0B38100CAA2D}" presName="tx1" presStyleLbl="revTx" presStyleIdx="3" presStyleCnt="4"/>
      <dgm:spPr/>
    </dgm:pt>
    <dgm:pt modelId="{A0C6C645-793D-4499-872D-719E6F10C262}" type="pres">
      <dgm:prSet presAssocID="{165DC57A-065F-4191-B76B-0B38100CAA2D}" presName="vert1" presStyleCnt="0"/>
      <dgm:spPr/>
    </dgm:pt>
  </dgm:ptLst>
  <dgm:cxnLst>
    <dgm:cxn modelId="{49A9A165-5193-4DE8-A98E-67F8FBD31DAD}" type="presOf" srcId="{31963CC5-3DBF-4023-B559-C898A32264D1}" destId="{F91A7EFA-2FB0-4376-8E8C-97AE1DB7F489}" srcOrd="0" destOrd="0" presId="urn:microsoft.com/office/officeart/2008/layout/LinedList"/>
    <dgm:cxn modelId="{FD29A468-EFEC-4FCA-A651-7271F283A69E}" type="presOf" srcId="{7708A387-7857-4CF1-8B80-41BE6ECFB660}" destId="{09CEB0DA-AEEC-4977-93BC-875A9F266F04}" srcOrd="0" destOrd="0" presId="urn:microsoft.com/office/officeart/2008/layout/LinedList"/>
    <dgm:cxn modelId="{5B631D49-4D68-461A-9BB8-ABD982226DE6}" type="presOf" srcId="{E1BEE771-C6BD-41CF-BE14-AC95C14C22D9}" destId="{B05F357C-D30F-41FB-90CD-F5815AC9EB47}" srcOrd="0" destOrd="0" presId="urn:microsoft.com/office/officeart/2008/layout/LinedList"/>
    <dgm:cxn modelId="{1DE0C58B-9AB0-40AB-B2ED-5C5CF97F2E70}" type="presOf" srcId="{0C456C2A-E86A-4F40-AE1A-4D1F8B994B29}" destId="{B8716E67-6236-466A-90D4-2F929208E984}" srcOrd="0" destOrd="0" presId="urn:microsoft.com/office/officeart/2008/layout/LinedList"/>
    <dgm:cxn modelId="{AD6B5798-678F-4EC3-BF2E-F45FEE5BC4D0}" type="presOf" srcId="{165DC57A-065F-4191-B76B-0B38100CAA2D}" destId="{4996806A-DC4B-4E37-AC9D-ACDC75D3F37E}" srcOrd="0" destOrd="0" presId="urn:microsoft.com/office/officeart/2008/layout/LinedList"/>
    <dgm:cxn modelId="{D21D08BD-C0CC-450C-8067-F64C0950B410}" srcId="{31963CC5-3DBF-4023-B559-C898A32264D1}" destId="{165DC57A-065F-4191-B76B-0B38100CAA2D}" srcOrd="3" destOrd="0" parTransId="{5D922AB6-DEB5-4412-84F0-F806E6D3B012}" sibTransId="{AB2C4485-C781-4E21-A904-8ADBA6D53FCC}"/>
    <dgm:cxn modelId="{636F99DD-B3AF-4F91-B07D-5448EED0AA1B}" srcId="{31963CC5-3DBF-4023-B559-C898A32264D1}" destId="{0C456C2A-E86A-4F40-AE1A-4D1F8B994B29}" srcOrd="2" destOrd="0" parTransId="{1586A432-C08A-42E0-B2E2-1C310C93F31C}" sibTransId="{4164F2BC-B776-49A7-B38D-47DA76D41616}"/>
    <dgm:cxn modelId="{2E82D5F2-CF05-40A4-9607-B584011CA099}" srcId="{31963CC5-3DBF-4023-B559-C898A32264D1}" destId="{7708A387-7857-4CF1-8B80-41BE6ECFB660}" srcOrd="1" destOrd="0" parTransId="{664C69A2-9685-401A-B6FD-903890907560}" sibTransId="{C0B4586D-415A-4E52-BBA5-BC9133919EEE}"/>
    <dgm:cxn modelId="{BA68A8F7-76E6-47AB-8761-37CBD10F429C}" srcId="{31963CC5-3DBF-4023-B559-C898A32264D1}" destId="{E1BEE771-C6BD-41CF-BE14-AC95C14C22D9}" srcOrd="0" destOrd="0" parTransId="{7696807F-E7B4-47E1-8448-B0F5027639D7}" sibTransId="{EBD2A93B-F835-4E88-9015-2229E8DA34C4}"/>
    <dgm:cxn modelId="{BF72B0C0-0FD4-4DAA-A30C-ADC23C85CB12}" type="presParOf" srcId="{F91A7EFA-2FB0-4376-8E8C-97AE1DB7F489}" destId="{FDE41538-7891-4D29-8019-4AA468A5D834}" srcOrd="0" destOrd="0" presId="urn:microsoft.com/office/officeart/2008/layout/LinedList"/>
    <dgm:cxn modelId="{88133248-B8E5-4433-8BE9-A668B882BCB5}" type="presParOf" srcId="{F91A7EFA-2FB0-4376-8E8C-97AE1DB7F489}" destId="{B8DE524F-9C4A-4584-A5B3-6357CB96C06A}" srcOrd="1" destOrd="0" presId="urn:microsoft.com/office/officeart/2008/layout/LinedList"/>
    <dgm:cxn modelId="{1E1F336F-7E21-4DF9-8EBF-149B45AC2FE6}" type="presParOf" srcId="{B8DE524F-9C4A-4584-A5B3-6357CB96C06A}" destId="{B05F357C-D30F-41FB-90CD-F5815AC9EB47}" srcOrd="0" destOrd="0" presId="urn:microsoft.com/office/officeart/2008/layout/LinedList"/>
    <dgm:cxn modelId="{D536DE5E-7D10-4CD6-8008-DC8AD3E087CA}" type="presParOf" srcId="{B8DE524F-9C4A-4584-A5B3-6357CB96C06A}" destId="{3110D5EE-B22B-46B4-9605-52F33D042C05}" srcOrd="1" destOrd="0" presId="urn:microsoft.com/office/officeart/2008/layout/LinedList"/>
    <dgm:cxn modelId="{9C18AE90-B0E3-4E7D-B777-3E16AFAF181F}" type="presParOf" srcId="{F91A7EFA-2FB0-4376-8E8C-97AE1DB7F489}" destId="{C6286BE7-D0FA-4082-87F8-4958A4777F43}" srcOrd="2" destOrd="0" presId="urn:microsoft.com/office/officeart/2008/layout/LinedList"/>
    <dgm:cxn modelId="{49911AA3-EE88-48E1-8810-9B31CB02CED5}" type="presParOf" srcId="{F91A7EFA-2FB0-4376-8E8C-97AE1DB7F489}" destId="{86A6CA38-4123-49A1-BDB3-FE5CB597F026}" srcOrd="3" destOrd="0" presId="urn:microsoft.com/office/officeart/2008/layout/LinedList"/>
    <dgm:cxn modelId="{6B83086D-3253-48A3-B072-2BE348B83000}" type="presParOf" srcId="{86A6CA38-4123-49A1-BDB3-FE5CB597F026}" destId="{09CEB0DA-AEEC-4977-93BC-875A9F266F04}" srcOrd="0" destOrd="0" presId="urn:microsoft.com/office/officeart/2008/layout/LinedList"/>
    <dgm:cxn modelId="{6E8B0029-FA23-4FCD-8485-11A8CF727FEE}" type="presParOf" srcId="{86A6CA38-4123-49A1-BDB3-FE5CB597F026}" destId="{231F37A7-AEAB-4586-A9B4-58B21A0C3F9B}" srcOrd="1" destOrd="0" presId="urn:microsoft.com/office/officeart/2008/layout/LinedList"/>
    <dgm:cxn modelId="{F164208F-6F5A-4725-AEE4-613CF32FF141}" type="presParOf" srcId="{F91A7EFA-2FB0-4376-8E8C-97AE1DB7F489}" destId="{EFB1B6A8-154D-4AFB-836D-D82E7A9B2F63}" srcOrd="4" destOrd="0" presId="urn:microsoft.com/office/officeart/2008/layout/LinedList"/>
    <dgm:cxn modelId="{8FAA5852-6527-4E9C-BAC8-A0D18EA7F11E}" type="presParOf" srcId="{F91A7EFA-2FB0-4376-8E8C-97AE1DB7F489}" destId="{68F9A359-D913-45EA-BC38-9A8692340FF9}" srcOrd="5" destOrd="0" presId="urn:microsoft.com/office/officeart/2008/layout/LinedList"/>
    <dgm:cxn modelId="{F2741934-31FF-4325-B47D-1DA03F853F10}" type="presParOf" srcId="{68F9A359-D913-45EA-BC38-9A8692340FF9}" destId="{B8716E67-6236-466A-90D4-2F929208E984}" srcOrd="0" destOrd="0" presId="urn:microsoft.com/office/officeart/2008/layout/LinedList"/>
    <dgm:cxn modelId="{39B412A5-182B-4BE6-B0F4-CF4696171455}" type="presParOf" srcId="{68F9A359-D913-45EA-BC38-9A8692340FF9}" destId="{A2F959B3-BE75-4CD3-B412-8388FF635472}" srcOrd="1" destOrd="0" presId="urn:microsoft.com/office/officeart/2008/layout/LinedList"/>
    <dgm:cxn modelId="{080592BB-A0C1-499F-B09D-396F67FA5F32}" type="presParOf" srcId="{F91A7EFA-2FB0-4376-8E8C-97AE1DB7F489}" destId="{B50140A6-EDF1-4CDB-BB4E-422E304276A4}" srcOrd="6" destOrd="0" presId="urn:microsoft.com/office/officeart/2008/layout/LinedList"/>
    <dgm:cxn modelId="{E57BD479-1372-40FC-A04C-3175D7932272}" type="presParOf" srcId="{F91A7EFA-2FB0-4376-8E8C-97AE1DB7F489}" destId="{21681EA5-F160-4DA2-AFC2-9FD3BC665F91}" srcOrd="7" destOrd="0" presId="urn:microsoft.com/office/officeart/2008/layout/LinedList"/>
    <dgm:cxn modelId="{5C94F839-4DA1-4158-8E77-9CA113C2D8C0}" type="presParOf" srcId="{21681EA5-F160-4DA2-AFC2-9FD3BC665F91}" destId="{4996806A-DC4B-4E37-AC9D-ACDC75D3F37E}" srcOrd="0" destOrd="0" presId="urn:microsoft.com/office/officeart/2008/layout/LinedList"/>
    <dgm:cxn modelId="{EA3E6608-C6BC-4771-AC1D-389059893224}" type="presParOf" srcId="{21681EA5-F160-4DA2-AFC2-9FD3BC665F91}" destId="{A0C6C645-793D-4499-872D-719E6F10C2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A51B1-CF46-4FA7-894D-6490FE5DCA0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C57DAFD-342C-4C28-A435-0ACDCA3D94E0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Zavisnosloženu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rečenicu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kojoj</a:t>
          </a:r>
          <a:r>
            <a:rPr lang="en-US" b="1" dirty="0">
              <a:latin typeface="Times New Roman"/>
              <a:cs typeface="Times New Roman"/>
            </a:rPr>
            <a:t> je </a:t>
          </a:r>
          <a:r>
            <a:rPr lang="en-US" b="1" dirty="0" err="1">
              <a:latin typeface="Times New Roman"/>
              <a:cs typeface="Times New Roman"/>
            </a:rPr>
            <a:t>zavisna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surečenica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uvrštena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mjesto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priložne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oznake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glavne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surečenice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nazivamo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priložna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rečenica</a:t>
          </a:r>
          <a:r>
            <a:rPr lang="en-US" b="1" dirty="0">
              <a:latin typeface="Times New Roman"/>
              <a:cs typeface="Times New Roman"/>
            </a:rPr>
            <a:t>.</a:t>
          </a:r>
          <a:endParaRPr lang="en-US" dirty="0">
            <a:latin typeface="Times New Roman"/>
            <a:cs typeface="Times New Roman"/>
          </a:endParaRPr>
        </a:p>
      </dgm:t>
    </dgm:pt>
    <dgm:pt modelId="{71C74D83-F5B5-4EDE-825F-2DC0BAF59B7C}" type="parTrans" cxnId="{9056F668-7B8A-490F-9B4C-B10B607CB4BD}">
      <dgm:prSet/>
      <dgm:spPr/>
      <dgm:t>
        <a:bodyPr/>
        <a:lstStyle/>
        <a:p>
          <a:endParaRPr lang="en-US"/>
        </a:p>
      </dgm:t>
    </dgm:pt>
    <dgm:pt modelId="{F494C013-243E-45C2-8A3F-38675D57D374}" type="sibTrans" cxnId="{9056F668-7B8A-490F-9B4C-B10B607CB4BD}">
      <dgm:prSet/>
      <dgm:spPr/>
      <dgm:t>
        <a:bodyPr/>
        <a:lstStyle/>
        <a:p>
          <a:endParaRPr lang="en-US"/>
        </a:p>
      </dgm:t>
    </dgm:pt>
    <dgm:pt modelId="{9C6B3BCC-18F2-4B89-B19A-93B5F1D4D14B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Priložne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surečenice</a:t>
          </a:r>
          <a:r>
            <a:rPr lang="en-US" b="1" dirty="0">
              <a:latin typeface="Times New Roman"/>
              <a:cs typeface="Times New Roman"/>
            </a:rPr>
            <a:t> (</a:t>
          </a:r>
          <a:r>
            <a:rPr lang="en-US" b="1" dirty="0" err="1">
              <a:latin typeface="Times New Roman"/>
              <a:cs typeface="Times New Roman"/>
            </a:rPr>
            <a:t>mjesna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vremenska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načinska</a:t>
          </a:r>
          <a:r>
            <a:rPr lang="en-US" b="1" dirty="0">
              <a:latin typeface="Times New Roman"/>
              <a:cs typeface="Times New Roman"/>
            </a:rPr>
            <a:t>) </a:t>
          </a:r>
          <a:r>
            <a:rPr lang="en-US" b="1" dirty="0" err="1">
              <a:latin typeface="Times New Roman"/>
              <a:cs typeface="Times New Roman"/>
            </a:rPr>
            <a:t>odjeljuju</a:t>
          </a:r>
          <a:r>
            <a:rPr lang="en-US" b="1" dirty="0">
              <a:latin typeface="Times New Roman"/>
              <a:cs typeface="Times New Roman"/>
            </a:rPr>
            <a:t> se </a:t>
          </a:r>
          <a:r>
            <a:rPr lang="en-US" b="1" dirty="0" err="1">
              <a:latin typeface="Times New Roman"/>
              <a:cs typeface="Times New Roman"/>
            </a:rPr>
            <a:t>zarezom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inverziji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zatim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kad</a:t>
          </a:r>
          <a:r>
            <a:rPr lang="en-US" b="1" dirty="0">
              <a:latin typeface="Times New Roman"/>
              <a:cs typeface="Times New Roman"/>
            </a:rPr>
            <a:t> se </a:t>
          </a:r>
          <a:r>
            <a:rPr lang="en-US" b="1" dirty="0" err="1">
              <a:latin typeface="Times New Roman"/>
              <a:cs typeface="Times New Roman"/>
            </a:rPr>
            <a:t>više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istovrsnih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priložnih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surečenica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nabraja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ili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kad</a:t>
          </a:r>
          <a:r>
            <a:rPr lang="en-US" b="1" dirty="0">
              <a:latin typeface="Times New Roman"/>
              <a:cs typeface="Times New Roman"/>
            </a:rPr>
            <a:t> je </a:t>
          </a:r>
          <a:r>
            <a:rPr lang="en-US" b="1" dirty="0" err="1">
              <a:latin typeface="Times New Roman"/>
              <a:cs typeface="Times New Roman"/>
            </a:rPr>
            <a:t>zavisna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surečenica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umetnuta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glavnu</a:t>
          </a:r>
          <a:r>
            <a:rPr lang="en-US" b="1" dirty="0">
              <a:latin typeface="Times New Roman"/>
              <a:cs typeface="Times New Roman"/>
            </a:rPr>
            <a:t>. </a:t>
          </a:r>
          <a:endParaRPr lang="en-US" dirty="0">
            <a:latin typeface="Times New Roman"/>
            <a:cs typeface="Times New Roman"/>
          </a:endParaRPr>
        </a:p>
      </dgm:t>
    </dgm:pt>
    <dgm:pt modelId="{0000D9FE-4B57-4C14-938C-E0EA85BB78CE}" type="parTrans" cxnId="{EDDEF2C3-BA37-436B-A3C3-769FF2B868DC}">
      <dgm:prSet/>
      <dgm:spPr/>
      <dgm:t>
        <a:bodyPr/>
        <a:lstStyle/>
        <a:p>
          <a:endParaRPr lang="en-US"/>
        </a:p>
      </dgm:t>
    </dgm:pt>
    <dgm:pt modelId="{AE7A80CF-EDC4-40B0-B581-CF92CC0EEFFC}" type="sibTrans" cxnId="{EDDEF2C3-BA37-436B-A3C3-769FF2B868DC}">
      <dgm:prSet/>
      <dgm:spPr/>
      <dgm:t>
        <a:bodyPr/>
        <a:lstStyle/>
        <a:p>
          <a:endParaRPr lang="en-US"/>
        </a:p>
      </dgm:t>
    </dgm:pt>
    <dgm:pt modelId="{A0844176-E96F-49BD-8D70-A5C7B39EC9B5}" type="pres">
      <dgm:prSet presAssocID="{B06A51B1-CF46-4FA7-894D-6490FE5DCA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5E9F56-AC29-4B25-AAB8-EDB75EE2B330}" type="pres">
      <dgm:prSet presAssocID="{7C57DAFD-342C-4C28-A435-0ACDCA3D94E0}" presName="hierRoot1" presStyleCnt="0"/>
      <dgm:spPr/>
    </dgm:pt>
    <dgm:pt modelId="{D820F025-451A-4417-B548-FF483E907971}" type="pres">
      <dgm:prSet presAssocID="{7C57DAFD-342C-4C28-A435-0ACDCA3D94E0}" presName="composite" presStyleCnt="0"/>
      <dgm:spPr/>
    </dgm:pt>
    <dgm:pt modelId="{68DA9F7D-756A-48BA-ABB6-32D55F773E74}" type="pres">
      <dgm:prSet presAssocID="{7C57DAFD-342C-4C28-A435-0ACDCA3D94E0}" presName="background" presStyleLbl="node0" presStyleIdx="0" presStyleCnt="2"/>
      <dgm:spPr/>
    </dgm:pt>
    <dgm:pt modelId="{1245356A-BD6D-4ADE-93A3-A24A6A3C8987}" type="pres">
      <dgm:prSet presAssocID="{7C57DAFD-342C-4C28-A435-0ACDCA3D94E0}" presName="text" presStyleLbl="fgAcc0" presStyleIdx="0" presStyleCnt="2">
        <dgm:presLayoutVars>
          <dgm:chPref val="3"/>
        </dgm:presLayoutVars>
      </dgm:prSet>
      <dgm:spPr/>
    </dgm:pt>
    <dgm:pt modelId="{65C71310-1B3A-4DA3-9543-B3083EFE01B1}" type="pres">
      <dgm:prSet presAssocID="{7C57DAFD-342C-4C28-A435-0ACDCA3D94E0}" presName="hierChild2" presStyleCnt="0"/>
      <dgm:spPr/>
    </dgm:pt>
    <dgm:pt modelId="{0227EF0F-D75E-4112-8D4E-915DF662C389}" type="pres">
      <dgm:prSet presAssocID="{9C6B3BCC-18F2-4B89-B19A-93B5F1D4D14B}" presName="hierRoot1" presStyleCnt="0"/>
      <dgm:spPr/>
    </dgm:pt>
    <dgm:pt modelId="{2DF8DDFE-05AB-43BA-8CF5-87127A9C0605}" type="pres">
      <dgm:prSet presAssocID="{9C6B3BCC-18F2-4B89-B19A-93B5F1D4D14B}" presName="composite" presStyleCnt="0"/>
      <dgm:spPr/>
    </dgm:pt>
    <dgm:pt modelId="{DB914907-2D12-4A29-AD9F-953A6290DECA}" type="pres">
      <dgm:prSet presAssocID="{9C6B3BCC-18F2-4B89-B19A-93B5F1D4D14B}" presName="background" presStyleLbl="node0" presStyleIdx="1" presStyleCnt="2"/>
      <dgm:spPr/>
    </dgm:pt>
    <dgm:pt modelId="{8E2C0BB6-967F-4334-9439-82160758160E}" type="pres">
      <dgm:prSet presAssocID="{9C6B3BCC-18F2-4B89-B19A-93B5F1D4D14B}" presName="text" presStyleLbl="fgAcc0" presStyleIdx="1" presStyleCnt="2">
        <dgm:presLayoutVars>
          <dgm:chPref val="3"/>
        </dgm:presLayoutVars>
      </dgm:prSet>
      <dgm:spPr/>
    </dgm:pt>
    <dgm:pt modelId="{1CF53399-3DC0-4D3F-82DE-76D8B24FA93A}" type="pres">
      <dgm:prSet presAssocID="{9C6B3BCC-18F2-4B89-B19A-93B5F1D4D14B}" presName="hierChild2" presStyleCnt="0"/>
      <dgm:spPr/>
    </dgm:pt>
  </dgm:ptLst>
  <dgm:cxnLst>
    <dgm:cxn modelId="{FC5E7935-C63E-4DCD-8DCA-DABA223D48D3}" type="presOf" srcId="{9C6B3BCC-18F2-4B89-B19A-93B5F1D4D14B}" destId="{8E2C0BB6-967F-4334-9439-82160758160E}" srcOrd="0" destOrd="0" presId="urn:microsoft.com/office/officeart/2005/8/layout/hierarchy1"/>
    <dgm:cxn modelId="{9056F668-7B8A-490F-9B4C-B10B607CB4BD}" srcId="{B06A51B1-CF46-4FA7-894D-6490FE5DCA01}" destId="{7C57DAFD-342C-4C28-A435-0ACDCA3D94E0}" srcOrd="0" destOrd="0" parTransId="{71C74D83-F5B5-4EDE-825F-2DC0BAF59B7C}" sibTransId="{F494C013-243E-45C2-8A3F-38675D57D374}"/>
    <dgm:cxn modelId="{16AC3D86-3F5E-4A99-8993-BD924567CF58}" type="presOf" srcId="{B06A51B1-CF46-4FA7-894D-6490FE5DCA01}" destId="{A0844176-E96F-49BD-8D70-A5C7B39EC9B5}" srcOrd="0" destOrd="0" presId="urn:microsoft.com/office/officeart/2005/8/layout/hierarchy1"/>
    <dgm:cxn modelId="{EC4399B3-7258-4EE2-95F3-4B256A2351CF}" type="presOf" srcId="{7C57DAFD-342C-4C28-A435-0ACDCA3D94E0}" destId="{1245356A-BD6D-4ADE-93A3-A24A6A3C8987}" srcOrd="0" destOrd="0" presId="urn:microsoft.com/office/officeart/2005/8/layout/hierarchy1"/>
    <dgm:cxn modelId="{EDDEF2C3-BA37-436B-A3C3-769FF2B868DC}" srcId="{B06A51B1-CF46-4FA7-894D-6490FE5DCA01}" destId="{9C6B3BCC-18F2-4B89-B19A-93B5F1D4D14B}" srcOrd="1" destOrd="0" parTransId="{0000D9FE-4B57-4C14-938C-E0EA85BB78CE}" sibTransId="{AE7A80CF-EDC4-40B0-B581-CF92CC0EEFFC}"/>
    <dgm:cxn modelId="{BE7B80F1-5627-4D4B-9837-4107B252175F}" type="presParOf" srcId="{A0844176-E96F-49BD-8D70-A5C7B39EC9B5}" destId="{A75E9F56-AC29-4B25-AAB8-EDB75EE2B330}" srcOrd="0" destOrd="0" presId="urn:microsoft.com/office/officeart/2005/8/layout/hierarchy1"/>
    <dgm:cxn modelId="{7FA94942-6D31-4658-A745-B12578A59B54}" type="presParOf" srcId="{A75E9F56-AC29-4B25-AAB8-EDB75EE2B330}" destId="{D820F025-451A-4417-B548-FF483E907971}" srcOrd="0" destOrd="0" presId="urn:microsoft.com/office/officeart/2005/8/layout/hierarchy1"/>
    <dgm:cxn modelId="{F1A6D6A4-A712-48C5-B464-EB2D33E5D4A0}" type="presParOf" srcId="{D820F025-451A-4417-B548-FF483E907971}" destId="{68DA9F7D-756A-48BA-ABB6-32D55F773E74}" srcOrd="0" destOrd="0" presId="urn:microsoft.com/office/officeart/2005/8/layout/hierarchy1"/>
    <dgm:cxn modelId="{703EAC30-0293-4163-9F23-068F8021ECD7}" type="presParOf" srcId="{D820F025-451A-4417-B548-FF483E907971}" destId="{1245356A-BD6D-4ADE-93A3-A24A6A3C8987}" srcOrd="1" destOrd="0" presId="urn:microsoft.com/office/officeart/2005/8/layout/hierarchy1"/>
    <dgm:cxn modelId="{E8A2BA58-99F5-4830-BE1F-8F2C0E649566}" type="presParOf" srcId="{A75E9F56-AC29-4B25-AAB8-EDB75EE2B330}" destId="{65C71310-1B3A-4DA3-9543-B3083EFE01B1}" srcOrd="1" destOrd="0" presId="urn:microsoft.com/office/officeart/2005/8/layout/hierarchy1"/>
    <dgm:cxn modelId="{F367AF9C-5480-4309-9984-E27E9AE781C7}" type="presParOf" srcId="{A0844176-E96F-49BD-8D70-A5C7B39EC9B5}" destId="{0227EF0F-D75E-4112-8D4E-915DF662C389}" srcOrd="1" destOrd="0" presId="urn:microsoft.com/office/officeart/2005/8/layout/hierarchy1"/>
    <dgm:cxn modelId="{910B3A9C-66E7-42C8-ABEF-FED67892E161}" type="presParOf" srcId="{0227EF0F-D75E-4112-8D4E-915DF662C389}" destId="{2DF8DDFE-05AB-43BA-8CF5-87127A9C0605}" srcOrd="0" destOrd="0" presId="urn:microsoft.com/office/officeart/2005/8/layout/hierarchy1"/>
    <dgm:cxn modelId="{26865A8A-BCE8-4F7E-B357-FF56D694622E}" type="presParOf" srcId="{2DF8DDFE-05AB-43BA-8CF5-87127A9C0605}" destId="{DB914907-2D12-4A29-AD9F-953A6290DECA}" srcOrd="0" destOrd="0" presId="urn:microsoft.com/office/officeart/2005/8/layout/hierarchy1"/>
    <dgm:cxn modelId="{FF9C17E7-A76A-4B91-9FDE-64213FE6C387}" type="presParOf" srcId="{2DF8DDFE-05AB-43BA-8CF5-87127A9C0605}" destId="{8E2C0BB6-967F-4334-9439-82160758160E}" srcOrd="1" destOrd="0" presId="urn:microsoft.com/office/officeart/2005/8/layout/hierarchy1"/>
    <dgm:cxn modelId="{AD017244-6E33-44E9-A8DB-162204E08112}" type="presParOf" srcId="{0227EF0F-D75E-4112-8D4E-915DF662C389}" destId="{1CF53399-3DC0-4D3F-82DE-76D8B24FA9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41538-7891-4D29-8019-4AA468A5D834}">
      <dsp:nvSpPr>
        <dsp:cNvPr id="0" name=""/>
        <dsp:cNvSpPr/>
      </dsp:nvSpPr>
      <dsp:spPr>
        <a:xfrm>
          <a:off x="0" y="0"/>
          <a:ext cx="701237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F357C-D30F-41FB-90CD-F5815AC9EB47}">
      <dsp:nvSpPr>
        <dsp:cNvPr id="0" name=""/>
        <dsp:cNvSpPr/>
      </dsp:nvSpPr>
      <dsp:spPr>
        <a:xfrm>
          <a:off x="0" y="0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 err="1">
              <a:latin typeface="Times New Roman"/>
              <a:cs typeface="Times New Roman"/>
            </a:rPr>
            <a:t>Učenici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će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moći</a:t>
          </a:r>
          <a:r>
            <a:rPr lang="en-US" sz="2900" b="1" kern="1200" dirty="0">
              <a:latin typeface="Times New Roman"/>
              <a:cs typeface="Times New Roman"/>
            </a:rPr>
            <a:t>:</a:t>
          </a:r>
          <a:endParaRPr lang="en-US" sz="2900" kern="1200" dirty="0">
            <a:latin typeface="Times New Roman"/>
            <a:cs typeface="Times New Roman"/>
          </a:endParaRPr>
        </a:p>
      </dsp:txBody>
      <dsp:txXfrm>
        <a:off x="0" y="0"/>
        <a:ext cx="7012370" cy="1177282"/>
      </dsp:txXfrm>
    </dsp:sp>
    <dsp:sp modelId="{C6286BE7-D0FA-4082-87F8-4958A4777F43}">
      <dsp:nvSpPr>
        <dsp:cNvPr id="0" name=""/>
        <dsp:cNvSpPr/>
      </dsp:nvSpPr>
      <dsp:spPr>
        <a:xfrm>
          <a:off x="0" y="1177282"/>
          <a:ext cx="7012370" cy="0"/>
        </a:xfrm>
        <a:prstGeom prst="line">
          <a:avLst/>
        </a:prstGeom>
        <a:solidFill>
          <a:schemeClr val="accent5">
            <a:hueOff val="493843"/>
            <a:satOff val="3476"/>
            <a:lumOff val="-130"/>
            <a:alphaOff val="0"/>
          </a:schemeClr>
        </a:solidFill>
        <a:ln w="22225" cap="rnd" cmpd="sng" algn="ctr">
          <a:solidFill>
            <a:schemeClr val="accent5">
              <a:hueOff val="493843"/>
              <a:satOff val="3476"/>
              <a:lumOff val="-1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EB0DA-AEEC-4977-93BC-875A9F266F04}">
      <dsp:nvSpPr>
        <dsp:cNvPr id="0" name=""/>
        <dsp:cNvSpPr/>
      </dsp:nvSpPr>
      <dsp:spPr>
        <a:xfrm>
          <a:off x="0" y="1177282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latin typeface="Times New Roman"/>
              <a:cs typeface="Times New Roman"/>
            </a:rPr>
            <a:t>1. </a:t>
          </a:r>
          <a:r>
            <a:rPr lang="en-US" sz="2900" b="1" kern="1200" dirty="0" err="1">
              <a:latin typeface="Times New Roman"/>
              <a:cs typeface="Times New Roman"/>
            </a:rPr>
            <a:t>prepoznati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priložne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oznake</a:t>
          </a:r>
          <a:r>
            <a:rPr lang="en-US" sz="2900" b="1" kern="1200" dirty="0">
              <a:latin typeface="Times New Roman"/>
              <a:cs typeface="Times New Roman"/>
            </a:rPr>
            <a:t> (</a:t>
          </a:r>
          <a:r>
            <a:rPr lang="en-US" sz="2900" b="1" kern="1200" dirty="0" err="1">
              <a:latin typeface="Times New Roman"/>
              <a:cs typeface="Times New Roman"/>
            </a:rPr>
            <a:t>mjesne</a:t>
          </a:r>
          <a:r>
            <a:rPr lang="en-US" sz="2900" b="1" kern="1200" dirty="0">
              <a:latin typeface="Times New Roman"/>
              <a:cs typeface="Times New Roman"/>
            </a:rPr>
            <a:t>, </a:t>
          </a:r>
          <a:r>
            <a:rPr lang="en-US" sz="2900" b="1" kern="1200" dirty="0" err="1">
              <a:latin typeface="Times New Roman"/>
              <a:cs typeface="Times New Roman"/>
            </a:rPr>
            <a:t>vremenske</a:t>
          </a:r>
          <a:r>
            <a:rPr lang="en-US" sz="2900" b="1" kern="1200" dirty="0">
              <a:latin typeface="Times New Roman"/>
              <a:cs typeface="Times New Roman"/>
            </a:rPr>
            <a:t>, </a:t>
          </a:r>
          <a:r>
            <a:rPr lang="en-US" sz="2900" b="1" kern="1200" dirty="0" err="1">
              <a:latin typeface="Times New Roman"/>
              <a:cs typeface="Times New Roman"/>
            </a:rPr>
            <a:t>načinske</a:t>
          </a:r>
          <a:r>
            <a:rPr lang="en-US" sz="2900" b="1" kern="1200" dirty="0">
              <a:latin typeface="Times New Roman"/>
              <a:cs typeface="Times New Roman"/>
            </a:rPr>
            <a:t>)</a:t>
          </a:r>
          <a:endParaRPr lang="en-US" sz="2900" kern="1200" dirty="0">
            <a:latin typeface="Times New Roman"/>
            <a:cs typeface="Times New Roman"/>
          </a:endParaRPr>
        </a:p>
      </dsp:txBody>
      <dsp:txXfrm>
        <a:off x="0" y="1177282"/>
        <a:ext cx="7012370" cy="1177282"/>
      </dsp:txXfrm>
    </dsp:sp>
    <dsp:sp modelId="{EFB1B6A8-154D-4AFB-836D-D82E7A9B2F63}">
      <dsp:nvSpPr>
        <dsp:cNvPr id="0" name=""/>
        <dsp:cNvSpPr/>
      </dsp:nvSpPr>
      <dsp:spPr>
        <a:xfrm>
          <a:off x="0" y="2354565"/>
          <a:ext cx="7012370" cy="0"/>
        </a:xfrm>
        <a:prstGeom prst="line">
          <a:avLst/>
        </a:prstGeom>
        <a:solidFill>
          <a:schemeClr val="accent5">
            <a:hueOff val="987686"/>
            <a:satOff val="6953"/>
            <a:lumOff val="-260"/>
            <a:alphaOff val="0"/>
          </a:schemeClr>
        </a:solidFill>
        <a:ln w="22225" cap="rnd" cmpd="sng" algn="ctr">
          <a:solidFill>
            <a:schemeClr val="accent5">
              <a:hueOff val="987686"/>
              <a:satOff val="6953"/>
              <a:lumOff val="-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16E67-6236-466A-90D4-2F929208E984}">
      <dsp:nvSpPr>
        <dsp:cNvPr id="0" name=""/>
        <dsp:cNvSpPr/>
      </dsp:nvSpPr>
      <dsp:spPr>
        <a:xfrm>
          <a:off x="0" y="2354565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latin typeface="Times New Roman"/>
              <a:cs typeface="Times New Roman"/>
            </a:rPr>
            <a:t>2. </a:t>
          </a:r>
          <a:r>
            <a:rPr lang="en-US" sz="2900" b="1" kern="1200" dirty="0" err="1">
              <a:latin typeface="Times New Roman"/>
              <a:cs typeface="Times New Roman"/>
            </a:rPr>
            <a:t>zamjenjivati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priložne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oznake</a:t>
          </a:r>
          <a:r>
            <a:rPr lang="en-US" sz="2900" b="1" kern="1200" dirty="0">
              <a:latin typeface="Times New Roman"/>
              <a:cs typeface="Times New Roman"/>
            </a:rPr>
            <a:t> </a:t>
          </a:r>
          <a:r>
            <a:rPr lang="en-US" sz="2900" b="1" kern="1200" dirty="0" err="1">
              <a:latin typeface="Times New Roman"/>
              <a:cs typeface="Times New Roman"/>
            </a:rPr>
            <a:t>mjesta</a:t>
          </a:r>
          <a:r>
            <a:rPr lang="en-US" sz="2900" b="1" kern="1200" dirty="0">
              <a:latin typeface="Times New Roman"/>
              <a:cs typeface="Times New Roman"/>
            </a:rPr>
            <a:t>, </a:t>
          </a:r>
          <a:r>
            <a:rPr lang="en-US" sz="2900" b="1" kern="1200" dirty="0" err="1">
              <a:latin typeface="Times New Roman"/>
              <a:cs typeface="Times New Roman"/>
            </a:rPr>
            <a:t>vremena</a:t>
          </a:r>
          <a:r>
            <a:rPr lang="en-US" sz="2900" b="1" kern="1200" dirty="0">
              <a:latin typeface="Times New Roman"/>
              <a:cs typeface="Times New Roman"/>
            </a:rPr>
            <a:t>, </a:t>
          </a:r>
          <a:r>
            <a:rPr lang="en-US" sz="2900" b="1" kern="1200" dirty="0" err="1">
              <a:latin typeface="Times New Roman"/>
              <a:cs typeface="Times New Roman"/>
            </a:rPr>
            <a:t>načina</a:t>
          </a:r>
          <a:r>
            <a:rPr lang="en-US" sz="2900" b="1" kern="1200" dirty="0">
              <a:latin typeface="Times New Roman"/>
              <a:cs typeface="Times New Roman"/>
            </a:rPr>
            <a:t> u </a:t>
          </a:r>
          <a:r>
            <a:rPr lang="en-US" sz="2900" b="1" kern="1200" dirty="0" err="1">
              <a:latin typeface="Times New Roman"/>
              <a:cs typeface="Times New Roman"/>
            </a:rPr>
            <a:t>zavisnim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surečenicama</a:t>
          </a:r>
          <a:endParaRPr lang="en-US" sz="2900" kern="1200" dirty="0" err="1">
            <a:latin typeface="Times New Roman"/>
            <a:cs typeface="Times New Roman"/>
          </a:endParaRPr>
        </a:p>
      </dsp:txBody>
      <dsp:txXfrm>
        <a:off x="0" y="2354565"/>
        <a:ext cx="7012370" cy="1177282"/>
      </dsp:txXfrm>
    </dsp:sp>
    <dsp:sp modelId="{B50140A6-EDF1-4CDB-BB4E-422E304276A4}">
      <dsp:nvSpPr>
        <dsp:cNvPr id="0" name=""/>
        <dsp:cNvSpPr/>
      </dsp:nvSpPr>
      <dsp:spPr>
        <a:xfrm>
          <a:off x="0" y="3531848"/>
          <a:ext cx="7012370" cy="0"/>
        </a:xfrm>
        <a:prstGeom prst="line">
          <a:avLst/>
        </a:prstGeom>
        <a:solidFill>
          <a:schemeClr val="accent5">
            <a:hueOff val="1481529"/>
            <a:satOff val="10429"/>
            <a:lumOff val="-390"/>
            <a:alphaOff val="0"/>
          </a:schemeClr>
        </a:solidFill>
        <a:ln w="22225" cap="rnd" cmpd="sng" algn="ctr">
          <a:solidFill>
            <a:schemeClr val="accent5">
              <a:hueOff val="1481529"/>
              <a:satOff val="10429"/>
              <a:lumOff val="-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6806A-DC4B-4E37-AC9D-ACDC75D3F37E}">
      <dsp:nvSpPr>
        <dsp:cNvPr id="0" name=""/>
        <dsp:cNvSpPr/>
      </dsp:nvSpPr>
      <dsp:spPr>
        <a:xfrm>
          <a:off x="0" y="3531848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latin typeface="Times New Roman"/>
              <a:cs typeface="Times New Roman"/>
            </a:rPr>
            <a:t>3. </a:t>
          </a:r>
          <a:r>
            <a:rPr lang="en-US" sz="2900" b="1" kern="1200" dirty="0" err="1">
              <a:latin typeface="Times New Roman"/>
              <a:cs typeface="Times New Roman"/>
            </a:rPr>
            <a:t>primjenjivati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pravila</a:t>
          </a:r>
          <a:r>
            <a:rPr lang="en-US" sz="2900" b="1" kern="1200" dirty="0">
              <a:latin typeface="Times New Roman"/>
              <a:cs typeface="Times New Roman"/>
            </a:rPr>
            <a:t> o </a:t>
          </a:r>
          <a:r>
            <a:rPr lang="en-US" sz="2900" b="1" kern="1200" dirty="0" err="1">
              <a:latin typeface="Times New Roman"/>
              <a:cs typeface="Times New Roman"/>
            </a:rPr>
            <a:t>pisanju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zareza</a:t>
          </a:r>
          <a:r>
            <a:rPr lang="en-US" sz="2900" b="1" kern="1200" dirty="0">
              <a:latin typeface="Times New Roman"/>
              <a:cs typeface="Times New Roman"/>
            </a:rPr>
            <a:t> u ZSR (</a:t>
          </a:r>
          <a:r>
            <a:rPr lang="en-US" sz="2900" b="1" kern="1200" dirty="0" err="1">
              <a:latin typeface="Times New Roman"/>
              <a:cs typeface="Times New Roman"/>
            </a:rPr>
            <a:t>priložnim</a:t>
          </a:r>
          <a:r>
            <a:rPr lang="en-US" sz="2900" b="1" kern="1200" dirty="0">
              <a:latin typeface="Times New Roman"/>
              <a:cs typeface="Times New Roman"/>
            </a:rPr>
            <a:t>)</a:t>
          </a:r>
          <a:endParaRPr lang="en-US" sz="2900" kern="1200" dirty="0">
            <a:latin typeface="Times New Roman"/>
            <a:cs typeface="Times New Roman"/>
          </a:endParaRPr>
        </a:p>
      </dsp:txBody>
      <dsp:txXfrm>
        <a:off x="0" y="3531848"/>
        <a:ext cx="7012370" cy="1177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9F7D-756A-48BA-ABB6-32D55F773E74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5356A-BD6D-4ADE-93A3-A24A6A3C8987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>
              <a:latin typeface="Times New Roman"/>
              <a:cs typeface="Times New Roman"/>
            </a:rPr>
            <a:t>Zavisnosloženu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rečenicu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kojoj</a:t>
          </a:r>
          <a:r>
            <a:rPr lang="en-US" sz="2600" b="1" kern="1200" dirty="0">
              <a:latin typeface="Times New Roman"/>
              <a:cs typeface="Times New Roman"/>
            </a:rPr>
            <a:t> je </a:t>
          </a:r>
          <a:r>
            <a:rPr lang="en-US" sz="2600" b="1" kern="1200" dirty="0" err="1">
              <a:latin typeface="Times New Roman"/>
              <a:cs typeface="Times New Roman"/>
            </a:rPr>
            <a:t>zavisna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surečenica</a:t>
          </a:r>
          <a:r>
            <a:rPr lang="en-US" sz="2600" b="1" kern="1200" dirty="0">
              <a:latin typeface="Times New Roman"/>
              <a:cs typeface="Times New Roman"/>
            </a:rPr>
            <a:t> </a:t>
          </a:r>
          <a:r>
            <a:rPr lang="en-US" sz="2600" b="1" kern="1200" dirty="0" err="1">
              <a:latin typeface="Times New Roman"/>
              <a:cs typeface="Times New Roman"/>
            </a:rPr>
            <a:t>uvrštena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mjesto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priložne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oznake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glavne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surečenice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nazivamo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priložna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rečenica</a:t>
          </a:r>
          <a:r>
            <a:rPr lang="en-US" sz="2600" b="1" kern="1200" dirty="0">
              <a:latin typeface="Times New Roman"/>
              <a:cs typeface="Times New Roman"/>
            </a:rPr>
            <a:t>.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614349" y="743967"/>
        <a:ext cx="4550175" cy="2825197"/>
      </dsp:txXfrm>
    </dsp:sp>
    <dsp:sp modelId="{DB914907-2D12-4A29-AD9F-953A6290DECA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C0BB6-967F-4334-9439-82160758160E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>
              <a:latin typeface="Times New Roman"/>
              <a:cs typeface="Times New Roman"/>
            </a:rPr>
            <a:t>Priložne</a:t>
          </a:r>
          <a:r>
            <a:rPr lang="en-US" sz="2600" b="1" kern="1200" dirty="0">
              <a:latin typeface="Times New Roman"/>
              <a:cs typeface="Times New Roman"/>
            </a:rPr>
            <a:t> </a:t>
          </a:r>
          <a:r>
            <a:rPr lang="en-US" sz="2600" b="1" kern="1200" dirty="0" err="1">
              <a:latin typeface="Times New Roman"/>
              <a:cs typeface="Times New Roman"/>
            </a:rPr>
            <a:t>surečenice</a:t>
          </a:r>
          <a:r>
            <a:rPr lang="en-US" sz="2600" b="1" kern="1200" dirty="0">
              <a:latin typeface="Times New Roman"/>
              <a:cs typeface="Times New Roman"/>
            </a:rPr>
            <a:t> (</a:t>
          </a:r>
          <a:r>
            <a:rPr lang="en-US" sz="2600" b="1" kern="1200" dirty="0" err="1">
              <a:latin typeface="Times New Roman"/>
              <a:cs typeface="Times New Roman"/>
            </a:rPr>
            <a:t>mjesna</a:t>
          </a:r>
          <a:r>
            <a:rPr lang="en-US" sz="2600" b="1" kern="1200" dirty="0">
              <a:latin typeface="Times New Roman"/>
              <a:cs typeface="Times New Roman"/>
            </a:rPr>
            <a:t>, </a:t>
          </a:r>
          <a:r>
            <a:rPr lang="en-US" sz="2600" b="1" kern="1200" dirty="0" err="1">
              <a:latin typeface="Times New Roman"/>
              <a:cs typeface="Times New Roman"/>
            </a:rPr>
            <a:t>vremenska</a:t>
          </a:r>
          <a:r>
            <a:rPr lang="en-US" sz="2600" b="1" kern="1200" dirty="0">
              <a:latin typeface="Times New Roman"/>
              <a:cs typeface="Times New Roman"/>
            </a:rPr>
            <a:t>, </a:t>
          </a:r>
          <a:r>
            <a:rPr lang="en-US" sz="2600" b="1" kern="1200" dirty="0" err="1">
              <a:latin typeface="Times New Roman"/>
              <a:cs typeface="Times New Roman"/>
            </a:rPr>
            <a:t>načinska</a:t>
          </a:r>
          <a:r>
            <a:rPr lang="en-US" sz="2600" b="1" kern="1200" dirty="0">
              <a:latin typeface="Times New Roman"/>
              <a:cs typeface="Times New Roman"/>
            </a:rPr>
            <a:t>) </a:t>
          </a:r>
          <a:r>
            <a:rPr lang="en-US" sz="2600" b="1" kern="1200" dirty="0" err="1">
              <a:latin typeface="Times New Roman"/>
              <a:cs typeface="Times New Roman"/>
            </a:rPr>
            <a:t>odjeljuju</a:t>
          </a:r>
          <a:r>
            <a:rPr lang="en-US" sz="2600" b="1" kern="1200" dirty="0">
              <a:latin typeface="Times New Roman"/>
              <a:cs typeface="Times New Roman"/>
            </a:rPr>
            <a:t> se </a:t>
          </a:r>
          <a:r>
            <a:rPr lang="en-US" sz="2600" b="1" kern="1200" dirty="0" err="1">
              <a:latin typeface="Times New Roman"/>
              <a:cs typeface="Times New Roman"/>
            </a:rPr>
            <a:t>zarezom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inverziji</a:t>
          </a:r>
          <a:r>
            <a:rPr lang="en-US" sz="2600" b="1" kern="1200" dirty="0">
              <a:latin typeface="Times New Roman"/>
              <a:cs typeface="Times New Roman"/>
            </a:rPr>
            <a:t>, </a:t>
          </a:r>
          <a:r>
            <a:rPr lang="en-US" sz="2600" b="1" kern="1200" dirty="0" err="1">
              <a:latin typeface="Times New Roman"/>
              <a:cs typeface="Times New Roman"/>
            </a:rPr>
            <a:t>zatim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kad</a:t>
          </a:r>
          <a:r>
            <a:rPr lang="en-US" sz="2600" b="1" kern="1200" dirty="0">
              <a:latin typeface="Times New Roman"/>
              <a:cs typeface="Times New Roman"/>
            </a:rPr>
            <a:t> se </a:t>
          </a:r>
          <a:r>
            <a:rPr lang="en-US" sz="2600" b="1" kern="1200" dirty="0" err="1">
              <a:latin typeface="Times New Roman"/>
              <a:cs typeface="Times New Roman"/>
            </a:rPr>
            <a:t>više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istovrsnih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priložnih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surečenica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nabraja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ili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kad</a:t>
          </a:r>
          <a:r>
            <a:rPr lang="en-US" sz="2600" b="1" kern="1200" dirty="0">
              <a:latin typeface="Times New Roman"/>
              <a:cs typeface="Times New Roman"/>
            </a:rPr>
            <a:t> je </a:t>
          </a:r>
          <a:r>
            <a:rPr lang="en-US" sz="2600" b="1" kern="1200" dirty="0" err="1">
              <a:latin typeface="Times New Roman"/>
              <a:cs typeface="Times New Roman"/>
            </a:rPr>
            <a:t>zavisna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surečenica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umetnuta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glavnu</a:t>
          </a:r>
          <a:r>
            <a:rPr lang="en-US" sz="2600" b="1" kern="1200" dirty="0">
              <a:latin typeface="Times New Roman"/>
              <a:cs typeface="Times New Roman"/>
            </a:rPr>
            <a:t>. 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6390532" y="743967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6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2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1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5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7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11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WcnMGbWipO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59B17D-09D5-40A1-953B-2FDC763AF9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16" r="-2" b="558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0AA72-F339-4807-B56C-AFF11113C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4" y="352338"/>
            <a:ext cx="11548532" cy="4198700"/>
          </a:xfrm>
        </p:spPr>
        <p:txBody>
          <a:bodyPr anchor="t">
            <a:normAutofit/>
          </a:bodyPr>
          <a:lstStyle/>
          <a:p>
            <a:pPr algn="r"/>
            <a:br>
              <a:rPr lang="en-US" sz="5000" b="1" dirty="0">
                <a:solidFill>
                  <a:schemeClr val="tx1"/>
                </a:solidFill>
                <a:latin typeface="Times New Roman"/>
                <a:cs typeface="Calibri Light" panose="020F0302020204030204"/>
              </a:rPr>
            </a:br>
            <a:br>
              <a:rPr lang="en-US" sz="5000" b="1" dirty="0">
                <a:solidFill>
                  <a:schemeClr val="tx1"/>
                </a:solidFill>
                <a:latin typeface="Times New Roman"/>
                <a:cs typeface="Calibri Light" panose="020F0302020204030204"/>
              </a:rPr>
            </a:br>
            <a:br>
              <a:rPr lang="en-US" sz="5000" b="1" dirty="0">
                <a:latin typeface="Times New Roman"/>
                <a:cs typeface="Calibri Light" panose="020F0302020204030204"/>
              </a:rPr>
            </a:br>
            <a:r>
              <a:rPr lang="en-US" sz="5000" b="1" dirty="0">
                <a:solidFill>
                  <a:schemeClr val="tx1"/>
                </a:solidFill>
                <a:latin typeface="Times New Roman"/>
                <a:cs typeface="Calibri Light" panose="020F0302020204030204"/>
              </a:rPr>
              <a:t>PRILOŽNE REČENICE</a:t>
            </a:r>
            <a:br>
              <a:rPr lang="en-US" sz="5000" b="1" dirty="0">
                <a:latin typeface="Times New Roman"/>
                <a:cs typeface="Calibri Light" panose="020F0302020204030204"/>
              </a:rPr>
            </a:br>
            <a:r>
              <a:rPr lang="en-US" sz="5000" b="1" dirty="0">
                <a:solidFill>
                  <a:schemeClr val="tx1"/>
                </a:solidFill>
                <a:latin typeface="Times New Roman"/>
                <a:cs typeface="Calibri Light" panose="020F0302020204030204"/>
              </a:rPr>
              <a:t>(JEZIK)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E277-049F-49B4-BEB9-22DC4329C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33" y="4718033"/>
            <a:ext cx="10634738" cy="1175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endParaRPr lang="en-US" sz="1800">
              <a:solidFill>
                <a:schemeClr val="bg1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1800" b="1">
              <a:solidFill>
                <a:schemeClr val="bg1"/>
              </a:solidFill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1800" b="1">
              <a:solidFill>
                <a:schemeClr val="bg1"/>
              </a:solidFill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1800" b="1">
              <a:solidFill>
                <a:schemeClr val="bg1"/>
              </a:solidFill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225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5342C-9BD5-4BBB-9BDD-2FEF5546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sz="3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ishodi</a:t>
            </a:r>
            <a:endParaRPr lang="en-US" sz="3000" dirty="0" err="1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251A6B-04DD-48FE-84A8-6942C4E5E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576863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29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32CD-E592-45D4-83E2-7F16341F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>
                <a:latin typeface="Times New Roman"/>
                <a:cs typeface="Times New Roman"/>
              </a:rPr>
              <a:t>IZRICANJE MJESTA, VREMENA I NAČINA ZAVISNOM SUREČENICOM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45046-6AA1-4487-BCAC-2121B948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Promotri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endParaRPr lang="en-US"/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JEDNOSTAVNA REČENICA                                          MJESNA REČENICA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P             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POM                                                                 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P</a:t>
            </a:r>
          </a:p>
          <a:p>
            <a:pPr marL="0" indent="0" algn="just">
              <a:buNone/>
            </a:pP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Stigao</a:t>
            </a:r>
            <a:r>
              <a:rPr lang="en-US" sz="2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sam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u Zagreb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                                                         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Stigao</a:t>
            </a:r>
            <a:r>
              <a:rPr lang="en-US" sz="2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sam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kamo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sam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krenuo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                                                                                    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mjesna</a:t>
            </a:r>
          </a:p>
          <a:p>
            <a:pPr marL="0" indent="0" algn="just">
              <a:buNone/>
            </a:pPr>
            <a:endParaRPr lang="en-US" sz="2000" b="1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Zavisnosloženu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rečenicu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kojoj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dopunjuje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predikat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priložna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oznaka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mjesta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nazivamo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mjesna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8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C790-AA29-4505-B501-D5542D4A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D6B0-31BE-4840-B9F6-6DE3E1201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JEDNOSTAVNA REČENICA                              VREMENSKA REČENICA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P          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 POV 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                                                           P</a:t>
            </a:r>
          </a:p>
          <a:p>
            <a:pPr marL="0" indent="0" algn="just">
              <a:buNone/>
            </a:pP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Stigao</a:t>
            </a:r>
            <a:r>
              <a:rPr lang="en-US" sz="2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sam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ujutro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                                                 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Stigao</a:t>
            </a:r>
            <a:r>
              <a:rPr lang="en-US" sz="2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sam</a:t>
            </a:r>
            <a:r>
              <a:rPr lang="en-US" sz="20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kad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smo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se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dogovorili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                                                                        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vremenska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</a:t>
            </a:r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Zavisnosloženu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rečenicu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kojoj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dopunjuje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predikat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priložna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oznaka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vremena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nazivamo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vremenska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    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6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1E31-39D0-4F61-99FB-4335BB27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07F3-56E2-4DDD-904F-67C72EDF7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JEDNOSTAVNA REČENICA                                  NAČINSKA REČENICA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PON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P                                                                       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                              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Vito 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dobro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/>
                <a:cs typeface="Times New Roman"/>
              </a:rPr>
              <a:t>vozi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bicikl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                                               Vito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vozi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bicikl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kako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ga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je tata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naučio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                                                                                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      </a:t>
            </a:r>
            <a:r>
              <a:rPr lang="en-US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imes New Roman"/>
                <a:cs typeface="Times New Roman"/>
              </a:rPr>
              <a:t>načinska</a:t>
            </a:r>
            <a:endParaRPr lang="en-US" sz="2000" b="1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000" b="1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Zavisnosloženu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rečenicu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 u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kojoj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dopunjuje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predikat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glavne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surečenice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priložna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oznaka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načina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nazivamo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načinska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rečenica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60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371AD-8C3E-449F-AE51-65CAB611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Times New Roman"/>
                <a:cs typeface="Times New Roman"/>
              </a:rPr>
              <a:t>VEZNIČKE SU RIJEČI U PRILOŽNIM REČENICAMA </a:t>
            </a:r>
            <a:r>
              <a:rPr lang="en-US"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PRILOZI</a:t>
            </a:r>
            <a:r>
              <a:rPr lang="en-US" sz="3000" b="1" dirty="0">
                <a:solidFill>
                  <a:schemeClr val="tx1"/>
                </a:solidFill>
                <a:latin typeface="Times New Roman"/>
                <a:cs typeface="Times New Roman"/>
              </a:rPr>
              <a:t> I NEKI </a:t>
            </a:r>
            <a:r>
              <a:rPr lang="en-US"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VEZNIČKI SKUPOVI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EEC659-02D0-415B-804B-F87FD0123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7303"/>
              </p:ext>
            </p:extLst>
          </p:nvPr>
        </p:nvGraphicFramePr>
        <p:xfrm>
          <a:off x="537893" y="2902280"/>
          <a:ext cx="11029947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49">
                  <a:extLst>
                    <a:ext uri="{9D8B030D-6E8A-4147-A177-3AD203B41FA5}">
                      <a16:colId xmlns:a16="http://schemas.microsoft.com/office/drawing/2014/main" val="1121857502"/>
                    </a:ext>
                  </a:extLst>
                </a:gridCol>
                <a:gridCol w="3676649">
                  <a:extLst>
                    <a:ext uri="{9D8B030D-6E8A-4147-A177-3AD203B41FA5}">
                      <a16:colId xmlns:a16="http://schemas.microsoft.com/office/drawing/2014/main" val="175798925"/>
                    </a:ext>
                  </a:extLst>
                </a:gridCol>
                <a:gridCol w="3676649">
                  <a:extLst>
                    <a:ext uri="{9D8B030D-6E8A-4147-A177-3AD203B41FA5}">
                      <a16:colId xmlns:a16="http://schemas.microsoft.com/office/drawing/2014/main" val="4195327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MJESNA REČENICA</a:t>
                      </a:r>
                    </a:p>
                    <a:p>
                      <a:pPr lvl="0" algn="ctr">
                        <a:buNone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VREMENSKA REČENICA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NAČINSKA REČENICA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6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gdje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odakle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kamo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kud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(a),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otkud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(a),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dokle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...</a:t>
                      </a:r>
                    </a:p>
                    <a:p>
                      <a:pPr lvl="0">
                        <a:buNone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kad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(a),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čim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dok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pošto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tek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tek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što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jedva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što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nakon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što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prije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nego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…</a:t>
                      </a:r>
                    </a:p>
                    <a:p>
                      <a:pPr lvl="0">
                        <a:buNone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kako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koliko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da,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što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078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85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C151-7427-4501-B8EB-79AA45E3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ZAKLJUČAK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032936-8543-4F0D-B616-70B03656F0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28929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2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3D25-E576-4E97-8C2B-FAF3329D2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Domaća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zadaća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FD0C-73B4-4BD4-829D-69D525246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7024758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1. </a:t>
            </a:r>
            <a:r>
              <a:rPr lang="en-US" sz="2000" b="1" dirty="0" err="1">
                <a:latin typeface="Times New Roman"/>
                <a:cs typeface="Times New Roman"/>
              </a:rPr>
              <a:t>pročitati</a:t>
            </a:r>
            <a:r>
              <a:rPr lang="en-US" sz="2000" b="1" dirty="0">
                <a:latin typeface="Times New Roman"/>
                <a:cs typeface="Times New Roman"/>
              </a:rPr>
              <a:t> o </a:t>
            </a:r>
            <a:r>
              <a:rPr lang="en-US" sz="2000" b="1" dirty="0" err="1">
                <a:latin typeface="Times New Roman"/>
                <a:cs typeface="Times New Roman"/>
              </a:rPr>
              <a:t>priložnim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rečenicama</a:t>
            </a:r>
            <a:r>
              <a:rPr lang="en-US" sz="2000" b="1" dirty="0">
                <a:latin typeface="Times New Roman"/>
                <a:cs typeface="Times New Roman"/>
              </a:rPr>
              <a:t> u </a:t>
            </a:r>
            <a:r>
              <a:rPr lang="en-US" sz="2000" b="1" dirty="0" err="1">
                <a:latin typeface="Times New Roman"/>
                <a:cs typeface="Times New Roman"/>
              </a:rPr>
              <a:t>udžbeniku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na</a:t>
            </a:r>
            <a:r>
              <a:rPr lang="en-US" sz="2000" b="1" dirty="0">
                <a:latin typeface="Times New Roman"/>
                <a:cs typeface="Times New Roman"/>
              </a:rPr>
              <a:t> str. 95./96./97./98.</a:t>
            </a:r>
            <a:endParaRPr lang="en-US"/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2. </a:t>
            </a:r>
            <a:r>
              <a:rPr lang="en-US" sz="2000" b="1" dirty="0" err="1">
                <a:latin typeface="Times New Roman"/>
                <a:cs typeface="Times New Roman"/>
              </a:rPr>
              <a:t>pogledati</a:t>
            </a:r>
            <a:r>
              <a:rPr lang="en-US" sz="2000" b="1" dirty="0">
                <a:latin typeface="Times New Roman"/>
                <a:cs typeface="Times New Roman"/>
              </a:rPr>
              <a:t> video o </a:t>
            </a:r>
            <a:r>
              <a:rPr lang="en-US" sz="2000" b="1" dirty="0" err="1">
                <a:latin typeface="Times New Roman"/>
                <a:cs typeface="Times New Roman"/>
              </a:rPr>
              <a:t>priložnim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rečenicama</a:t>
            </a:r>
            <a:r>
              <a:rPr lang="en-US" sz="2000" b="1" dirty="0">
                <a:latin typeface="Times New Roman"/>
                <a:cs typeface="Times New Roman"/>
              </a:rPr>
              <a:t>: </a:t>
            </a:r>
            <a:r>
              <a:rPr lang="en-US" sz="2000" b="1" dirty="0">
                <a:latin typeface="Times New Roman"/>
                <a:ea typeface="+mn-lt"/>
                <a:cs typeface="+mn-lt"/>
                <a:hlinkClick r:id="rId2"/>
              </a:rPr>
              <a:t>https://www.youtube.com/watch?v=WcnMGbWipOU</a:t>
            </a:r>
            <a:endParaRPr lang="en-US" sz="2000" b="1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3. </a:t>
            </a:r>
            <a:r>
              <a:rPr lang="en-US" sz="2000" b="1" err="1">
                <a:latin typeface="Times New Roman"/>
                <a:cs typeface="Times New Roman"/>
              </a:rPr>
              <a:t>radna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err="1">
                <a:latin typeface="Times New Roman"/>
                <a:cs typeface="Times New Roman"/>
              </a:rPr>
              <a:t>bilježnica</a:t>
            </a:r>
            <a:r>
              <a:rPr lang="en-US" sz="2000" b="1" dirty="0">
                <a:latin typeface="Times New Roman"/>
                <a:cs typeface="Times New Roman"/>
              </a:rPr>
              <a:t>, str. 76. (1.), str. 77. (3., 4.), str. 78. (6.)</a:t>
            </a:r>
          </a:p>
          <a:p>
            <a:pPr marL="0" indent="0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Rok: </a:t>
            </a:r>
            <a:r>
              <a:rPr lang="en-US" sz="2000" b="1" dirty="0" err="1">
                <a:latin typeface="Times New Roman"/>
                <a:cs typeface="Times New Roman"/>
              </a:rPr>
              <a:t>četvrtak</a:t>
            </a:r>
            <a:r>
              <a:rPr lang="en-US" sz="2000" b="1" dirty="0">
                <a:latin typeface="Times New Roman"/>
                <a:cs typeface="Times New Roman"/>
              </a:rPr>
              <a:t>, 16. 4. 2020. 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3A095A2A-3589-42A2-9EAB-2EC51CFA80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317"/>
          <a:stretch/>
        </p:blipFill>
        <p:spPr>
          <a:xfrm>
            <a:off x="8051799" y="2340864"/>
            <a:ext cx="3683001" cy="363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887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RightStep">
      <a:dk1>
        <a:srgbClr val="000000"/>
      </a:dk1>
      <a:lt1>
        <a:srgbClr val="FFFFFF"/>
      </a:lt1>
      <a:dk2>
        <a:srgbClr val="412424"/>
      </a:dk2>
      <a:lt2>
        <a:srgbClr val="E2E8E6"/>
      </a:lt2>
      <a:accent1>
        <a:srgbClr val="E72978"/>
      </a:accent1>
      <a:accent2>
        <a:srgbClr val="D51717"/>
      </a:accent2>
      <a:accent3>
        <a:srgbClr val="E77829"/>
      </a:accent3>
      <a:accent4>
        <a:srgbClr val="BEA215"/>
      </a:accent4>
      <a:accent5>
        <a:srgbClr val="8BB01F"/>
      </a:accent5>
      <a:accent6>
        <a:srgbClr val="4BB914"/>
      </a:accent6>
      <a:hlink>
        <a:srgbClr val="31956B"/>
      </a:hlink>
      <a:folHlink>
        <a:srgbClr val="7F7F7F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DividendVTI</vt:lpstr>
      <vt:lpstr>   PRILOŽNE REČENICE (JEZIK)</vt:lpstr>
      <vt:lpstr>ishodi</vt:lpstr>
      <vt:lpstr>IZRICANJE MJESTA, VREMENA I NAČINA ZAVISNOM SUREČENICOM</vt:lpstr>
      <vt:lpstr>PowerPoint Presentation</vt:lpstr>
      <vt:lpstr>PowerPoint Presentation</vt:lpstr>
      <vt:lpstr>VEZNIČKE SU RIJEČI U PRILOŽNIM REČENICAMA PRILOZI I NEKI VEZNIČKI SKUPOVI</vt:lpstr>
      <vt:lpstr>ZAKLJUČAK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441</cp:revision>
  <dcterms:created xsi:type="dcterms:W3CDTF">2020-04-13T11:36:48Z</dcterms:created>
  <dcterms:modified xsi:type="dcterms:W3CDTF">2020-04-13T12:40:28Z</dcterms:modified>
</cp:coreProperties>
</file>