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7B4E7-D28D-3212-8D5F-B27DC4429A1B}" v="3475" dt="2020-04-14T13:39:37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Dukarić" userId="S::ivona.dukaric@skole.hr::dbfea1bf-5518-499d-ad8a-a12e4238bc8f" providerId="AD" clId="Web-{1607B4E7-D28D-3212-8D5F-B27DC4429A1B}"/>
    <pc:docChg chg="addSld modSld addMainMaster delMainMaster">
      <pc:chgData name="Ivona Dukarić" userId="S::ivona.dukaric@skole.hr::dbfea1bf-5518-499d-ad8a-a12e4238bc8f" providerId="AD" clId="Web-{1607B4E7-D28D-3212-8D5F-B27DC4429A1B}" dt="2020-04-14T13:39:33.269" v="3463" actId="20577"/>
      <pc:docMkLst>
        <pc:docMk/>
      </pc:docMkLst>
      <pc:sldChg chg="addSp delSp modSp mod setBg modClrScheme chgLayout">
        <pc:chgData name="Ivona Dukarić" userId="S::ivona.dukaric@skole.hr::dbfea1bf-5518-499d-ad8a-a12e4238bc8f" providerId="AD" clId="Web-{1607B4E7-D28D-3212-8D5F-B27DC4429A1B}" dt="2020-04-14T12:59:42.787" v="253" actId="1076"/>
        <pc:sldMkLst>
          <pc:docMk/>
          <pc:sldMk cId="109857222" sldId="256"/>
        </pc:sldMkLst>
        <pc:spChg chg="mod">
          <ac:chgData name="Ivona Dukarić" userId="S::ivona.dukaric@skole.hr::dbfea1bf-5518-499d-ad8a-a12e4238bc8f" providerId="AD" clId="Web-{1607B4E7-D28D-3212-8D5F-B27DC4429A1B}" dt="2020-04-14T12:59:29.287" v="25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vona Dukarić" userId="S::ivona.dukaric@skole.hr::dbfea1bf-5518-499d-ad8a-a12e4238bc8f" providerId="AD" clId="Web-{1607B4E7-D28D-3212-8D5F-B27DC4429A1B}" dt="2020-04-14T12:59:42.787" v="253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9" creationId="{E91DC736-0EF8-4F87-9146-EBF1D2EE4D3D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11" creationId="{097CD68E-23E3-4007-8847-CD0944C4F7BE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15" creationId="{08C9B587-E65E-4B52-B37C-ABEBB6E87928}"/>
          </ac:spMkLst>
        </pc:spChg>
        <pc:spChg chg="add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20" creationId="{0671A8AE-40A1-4631-A6B8-581AFF065482}"/>
          </ac:spMkLst>
        </pc:spChg>
        <pc:spChg chg="add">
          <ac:chgData name="Ivona Dukarić" userId="S::ivona.dukaric@skole.hr::dbfea1bf-5518-499d-ad8a-a12e4238bc8f" providerId="AD" clId="Web-{1607B4E7-D28D-3212-8D5F-B27DC4429A1B}" dt="2020-04-14T12:57:43.413" v="214"/>
          <ac:spMkLst>
            <pc:docMk/>
            <pc:sldMk cId="109857222" sldId="256"/>
            <ac:spMk id="22" creationId="{A44CD100-6267-4E62-AA64-2182A3A6A1C0}"/>
          </ac:spMkLst>
        </pc:spChg>
        <pc:picChg chg="add mod ord">
          <ac:chgData name="Ivona Dukarić" userId="S::ivona.dukaric@skole.hr::dbfea1bf-5518-499d-ad8a-a12e4238bc8f" providerId="AD" clId="Web-{1607B4E7-D28D-3212-8D5F-B27DC4429A1B}" dt="2020-04-14T12:57:43.413" v="214"/>
          <ac:picMkLst>
            <pc:docMk/>
            <pc:sldMk cId="109857222" sldId="256"/>
            <ac:picMk id="4" creationId="{FCC68785-C434-4C01-8716-9124A3CFCD1A}"/>
          </ac:picMkLst>
        </pc:picChg>
      </pc:sldChg>
      <pc:sldChg chg="addSp delSp modSp new mod setBg">
        <pc:chgData name="Ivona Dukarić" userId="S::ivona.dukaric@skole.hr::dbfea1bf-5518-499d-ad8a-a12e4238bc8f" providerId="AD" clId="Web-{1607B4E7-D28D-3212-8D5F-B27DC4429A1B}" dt="2020-04-14T13:15:46.171" v="1106" actId="20577"/>
        <pc:sldMkLst>
          <pc:docMk/>
          <pc:sldMk cId="22882108" sldId="257"/>
        </pc:sldMkLst>
        <pc:spChg chg="mod">
          <ac:chgData name="Ivona Dukarić" userId="S::ivona.dukaric@skole.hr::dbfea1bf-5518-499d-ad8a-a12e4238bc8f" providerId="AD" clId="Web-{1607B4E7-D28D-3212-8D5F-B27DC4429A1B}" dt="2020-04-14T13:15:46.171" v="1106" actId="20577"/>
          <ac:spMkLst>
            <pc:docMk/>
            <pc:sldMk cId="22882108" sldId="257"/>
            <ac:spMk id="2" creationId="{E329B658-8BBD-4FF1-A71E-4D47E24F053A}"/>
          </ac:spMkLst>
        </pc:spChg>
        <pc:spChg chg="del">
          <ac:chgData name="Ivona Dukarić" userId="S::ivona.dukaric@skole.hr::dbfea1bf-5518-499d-ad8a-a12e4238bc8f" providerId="AD" clId="Web-{1607B4E7-D28D-3212-8D5F-B27DC4429A1B}" dt="2020-04-14T13:04:17.676" v="258"/>
          <ac:spMkLst>
            <pc:docMk/>
            <pc:sldMk cId="22882108" sldId="257"/>
            <ac:spMk id="3" creationId="{47643FF5-D2FD-4CD0-A1CE-F1581F933A1F}"/>
          </ac:spMkLst>
        </pc:spChg>
        <pc:spChg chg="add mod">
          <ac:chgData name="Ivona Dukarić" userId="S::ivona.dukaric@skole.hr::dbfea1bf-5518-499d-ad8a-a12e4238bc8f" providerId="AD" clId="Web-{1607B4E7-D28D-3212-8D5F-B27DC4429A1B}" dt="2020-04-14T13:15:42.452" v="1105" actId="20577"/>
          <ac:spMkLst>
            <pc:docMk/>
            <pc:sldMk cId="22882108" sldId="257"/>
            <ac:spMk id="7" creationId="{D49B6A7E-3D45-47EC-B810-735F3160CC2A}"/>
          </ac:spMkLst>
        </pc:spChg>
        <pc:spChg chg="add">
          <ac:chgData name="Ivona Dukarić" userId="S::ivona.dukaric@skole.hr::dbfea1bf-5518-499d-ad8a-a12e4238bc8f" providerId="AD" clId="Web-{1607B4E7-D28D-3212-8D5F-B27DC4429A1B}" dt="2020-04-14T13:14:26.296" v="1084"/>
          <ac:spMkLst>
            <pc:docMk/>
            <pc:sldMk cId="22882108" sldId="257"/>
            <ac:spMk id="13" creationId="{3CED7894-4F62-4A6C-8DB5-DB5BE08E9C03}"/>
          </ac:spMkLst>
        </pc:spChg>
        <pc:spChg chg="add">
          <ac:chgData name="Ivona Dukarić" userId="S::ivona.dukaric@skole.hr::dbfea1bf-5518-499d-ad8a-a12e4238bc8f" providerId="AD" clId="Web-{1607B4E7-D28D-3212-8D5F-B27DC4429A1B}" dt="2020-04-14T13:14:26.296" v="1084"/>
          <ac:spMkLst>
            <pc:docMk/>
            <pc:sldMk cId="22882108" sldId="257"/>
            <ac:spMk id="15" creationId="{E536F3B4-50F6-4C52-8F76-4EB1214719DC}"/>
          </ac:spMkLst>
        </pc:spChg>
        <pc:picChg chg="add del mod ord">
          <ac:chgData name="Ivona Dukarić" userId="S::ivona.dukaric@skole.hr::dbfea1bf-5518-499d-ad8a-a12e4238bc8f" providerId="AD" clId="Web-{1607B4E7-D28D-3212-8D5F-B27DC4429A1B}" dt="2020-04-14T13:04:33.176" v="259"/>
          <ac:picMkLst>
            <pc:docMk/>
            <pc:sldMk cId="22882108" sldId="257"/>
            <ac:picMk id="4" creationId="{AA225C7B-6CB0-4F9D-82F5-D0E629ED146E}"/>
          </ac:picMkLst>
        </pc:picChg>
        <pc:picChg chg="add mod">
          <ac:chgData name="Ivona Dukarić" userId="S::ivona.dukaric@skole.hr::dbfea1bf-5518-499d-ad8a-a12e4238bc8f" providerId="AD" clId="Web-{1607B4E7-D28D-3212-8D5F-B27DC4429A1B}" dt="2020-04-14T13:14:26.296" v="1084"/>
          <ac:picMkLst>
            <pc:docMk/>
            <pc:sldMk cId="22882108" sldId="257"/>
            <ac:picMk id="8" creationId="{DD31E1C6-2533-4302-B39F-DECBDA5532CC}"/>
          </ac:picMkLst>
        </pc:picChg>
      </pc:sldChg>
      <pc:sldChg chg="modSp new">
        <pc:chgData name="Ivona Dukarić" userId="S::ivona.dukaric@skole.hr::dbfea1bf-5518-499d-ad8a-a12e4238bc8f" providerId="AD" clId="Web-{1607B4E7-D28D-3212-8D5F-B27DC4429A1B}" dt="2020-04-14T13:23:34.433" v="2052" actId="20577"/>
        <pc:sldMkLst>
          <pc:docMk/>
          <pc:sldMk cId="1070828111" sldId="258"/>
        </pc:sldMkLst>
        <pc:spChg chg="mod">
          <ac:chgData name="Ivona Dukarić" userId="S::ivona.dukaric@skole.hr::dbfea1bf-5518-499d-ad8a-a12e4238bc8f" providerId="AD" clId="Web-{1607B4E7-D28D-3212-8D5F-B27DC4429A1B}" dt="2020-04-14T13:17:39.201" v="1217" actId="20577"/>
          <ac:spMkLst>
            <pc:docMk/>
            <pc:sldMk cId="1070828111" sldId="258"/>
            <ac:spMk id="2" creationId="{8A2C4DFF-3D33-48BC-9575-AAFD0950F5B0}"/>
          </ac:spMkLst>
        </pc:spChg>
        <pc:spChg chg="mod">
          <ac:chgData name="Ivona Dukarić" userId="S::ivona.dukaric@skole.hr::dbfea1bf-5518-499d-ad8a-a12e4238bc8f" providerId="AD" clId="Web-{1607B4E7-D28D-3212-8D5F-B27DC4429A1B}" dt="2020-04-14T13:23:34.433" v="2052" actId="20577"/>
          <ac:spMkLst>
            <pc:docMk/>
            <pc:sldMk cId="1070828111" sldId="258"/>
            <ac:spMk id="3" creationId="{F2BDAC42-F9F6-497C-909C-56D0FEA33936}"/>
          </ac:spMkLst>
        </pc:spChg>
      </pc:sldChg>
      <pc:sldChg chg="addSp delSp modSp new mod setBg">
        <pc:chgData name="Ivona Dukarić" userId="S::ivona.dukaric@skole.hr::dbfea1bf-5518-499d-ad8a-a12e4238bc8f" providerId="AD" clId="Web-{1607B4E7-D28D-3212-8D5F-B27DC4429A1B}" dt="2020-04-14T13:27:26.947" v="2327" actId="20577"/>
        <pc:sldMkLst>
          <pc:docMk/>
          <pc:sldMk cId="163198274" sldId="259"/>
        </pc:sldMkLst>
        <pc:spChg chg="mod">
          <ac:chgData name="Ivona Dukarić" userId="S::ivona.dukaric@skole.hr::dbfea1bf-5518-499d-ad8a-a12e4238bc8f" providerId="AD" clId="Web-{1607B4E7-D28D-3212-8D5F-B27DC4429A1B}" dt="2020-04-14T13:27:05.416" v="2312" actId="20577"/>
          <ac:spMkLst>
            <pc:docMk/>
            <pc:sldMk cId="163198274" sldId="259"/>
            <ac:spMk id="2" creationId="{3D41561E-CD62-4353-B097-0F8437981FF3}"/>
          </ac:spMkLst>
        </pc:spChg>
        <pc:spChg chg="mod ord">
          <ac:chgData name="Ivona Dukarić" userId="S::ivona.dukaric@skole.hr::dbfea1bf-5518-499d-ad8a-a12e4238bc8f" providerId="AD" clId="Web-{1607B4E7-D28D-3212-8D5F-B27DC4429A1B}" dt="2020-04-14T13:27:26.947" v="2327" actId="20577"/>
          <ac:spMkLst>
            <pc:docMk/>
            <pc:sldMk cId="163198274" sldId="259"/>
            <ac:spMk id="3" creationId="{32BBA91B-83A9-4A53-9EF2-AE3D0E6AAA94}"/>
          </ac:spMkLst>
        </pc:spChg>
        <pc:spChg chg="del">
          <ac:chgData name="Ivona Dukarić" userId="S::ivona.dukaric@skole.hr::dbfea1bf-5518-499d-ad8a-a12e4238bc8f" providerId="AD" clId="Web-{1607B4E7-D28D-3212-8D5F-B27DC4429A1B}" dt="2020-04-14T13:26:30.806" v="2302"/>
          <ac:spMkLst>
            <pc:docMk/>
            <pc:sldMk cId="163198274" sldId="259"/>
            <ac:spMk id="4" creationId="{CE3F9283-AD45-4354-AD35-4D91FAF3FC65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10" creationId="{E6C8E6EB-4C59-429B-97E4-72A058CFC4FB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12" creationId="{B5B90362-AFCC-46A9-B41C-A257A8C5B314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14" creationId="{F71EF7F1-38BA-471D-8CD4-2A9AE8E35527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16" creationId="{7A4CA679-3546-4E14-8FB8-F57168C37635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18" creationId="{44D16E90-7C64-4C04-A50A-B866A1A92B4E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20" creationId="{DBE4DD59-5AA2-46C6-B6A8-9B4C62D19877}"/>
          </ac:spMkLst>
        </pc:spChg>
        <pc:spChg chg="add">
          <ac:chgData name="Ivona Dukarić" userId="S::ivona.dukaric@skole.hr::dbfea1bf-5518-499d-ad8a-a12e4238bc8f" providerId="AD" clId="Web-{1607B4E7-D28D-3212-8D5F-B27DC4429A1B}" dt="2020-04-14T13:26:47.806" v="2303"/>
          <ac:spMkLst>
            <pc:docMk/>
            <pc:sldMk cId="163198274" sldId="259"/>
            <ac:spMk id="22" creationId="{160CE81C-67DC-489E-BFFB-877C80B854DB}"/>
          </ac:spMkLst>
        </pc:spChg>
        <pc:picChg chg="add mod ord">
          <ac:chgData name="Ivona Dukarić" userId="S::ivona.dukaric@skole.hr::dbfea1bf-5518-499d-ad8a-a12e4238bc8f" providerId="AD" clId="Web-{1607B4E7-D28D-3212-8D5F-B27DC4429A1B}" dt="2020-04-14T13:26:47.806" v="2303"/>
          <ac:picMkLst>
            <pc:docMk/>
            <pc:sldMk cId="163198274" sldId="259"/>
            <ac:picMk id="5" creationId="{9EA0F34C-2ECF-477B-BAED-D7938558EE86}"/>
          </ac:picMkLst>
        </pc:picChg>
      </pc:sldChg>
      <pc:sldChg chg="delSp modSp new">
        <pc:chgData name="Ivona Dukarić" userId="S::ivona.dukaric@skole.hr::dbfea1bf-5518-499d-ad8a-a12e4238bc8f" providerId="AD" clId="Web-{1607B4E7-D28D-3212-8D5F-B27DC4429A1B}" dt="2020-04-14T13:34:13.756" v="3068" actId="20577"/>
        <pc:sldMkLst>
          <pc:docMk/>
          <pc:sldMk cId="857882065" sldId="260"/>
        </pc:sldMkLst>
        <pc:spChg chg="del">
          <ac:chgData name="Ivona Dukarić" userId="S::ivona.dukaric@skole.hr::dbfea1bf-5518-499d-ad8a-a12e4238bc8f" providerId="AD" clId="Web-{1607B4E7-D28D-3212-8D5F-B27DC4429A1B}" dt="2020-04-14T13:29:17.040" v="2606"/>
          <ac:spMkLst>
            <pc:docMk/>
            <pc:sldMk cId="857882065" sldId="260"/>
            <ac:spMk id="2" creationId="{188032EE-B720-4061-AD90-52983E892EA6}"/>
          </ac:spMkLst>
        </pc:spChg>
        <pc:spChg chg="mod">
          <ac:chgData name="Ivona Dukarić" userId="S::ivona.dukaric@skole.hr::dbfea1bf-5518-499d-ad8a-a12e4238bc8f" providerId="AD" clId="Web-{1607B4E7-D28D-3212-8D5F-B27DC4429A1B}" dt="2020-04-14T13:34:13.756" v="3068" actId="20577"/>
          <ac:spMkLst>
            <pc:docMk/>
            <pc:sldMk cId="857882065" sldId="260"/>
            <ac:spMk id="3" creationId="{4D4B3B03-1C0C-4D3F-B3B6-B729E93CDC0B}"/>
          </ac:spMkLst>
        </pc:spChg>
      </pc:sldChg>
      <pc:sldChg chg="addSp delSp modSp new mod setBg setClrOvrMap">
        <pc:chgData name="Ivona Dukarić" userId="S::ivona.dukaric@skole.hr::dbfea1bf-5518-499d-ad8a-a12e4238bc8f" providerId="AD" clId="Web-{1607B4E7-D28D-3212-8D5F-B27DC4429A1B}" dt="2020-04-14T13:39:33.269" v="3463" actId="20577"/>
        <pc:sldMkLst>
          <pc:docMk/>
          <pc:sldMk cId="344470533" sldId="261"/>
        </pc:sldMkLst>
        <pc:spChg chg="mod">
          <ac:chgData name="Ivona Dukarić" userId="S::ivona.dukaric@skole.hr::dbfea1bf-5518-499d-ad8a-a12e4238bc8f" providerId="AD" clId="Web-{1607B4E7-D28D-3212-8D5F-B27DC4429A1B}" dt="2020-04-14T13:38:45.301" v="3451" actId="20577"/>
          <ac:spMkLst>
            <pc:docMk/>
            <pc:sldMk cId="344470533" sldId="261"/>
            <ac:spMk id="2" creationId="{CD15F46D-E2C8-4CA2-8060-E5116EE1C5AE}"/>
          </ac:spMkLst>
        </pc:spChg>
        <pc:spChg chg="mod">
          <ac:chgData name="Ivona Dukarić" userId="S::ivona.dukaric@skole.hr::dbfea1bf-5518-499d-ad8a-a12e4238bc8f" providerId="AD" clId="Web-{1607B4E7-D28D-3212-8D5F-B27DC4429A1B}" dt="2020-04-14T13:39:33.269" v="3463" actId="20577"/>
          <ac:spMkLst>
            <pc:docMk/>
            <pc:sldMk cId="344470533" sldId="261"/>
            <ac:spMk id="3" creationId="{1D2B818E-866F-42FA-9360-8B469F95EB71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9" creationId="{1BB56EB9-078F-4952-AC1F-149C7A0AE4D5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11" creationId="{D3772EE4-ED5E-4D3A-A306-B22CF866786D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13" creationId="{10058680-D07C-4893-B2B7-91543F18AB32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15" creationId="{7B42427A-0A1F-4A55-8705-D9179F1E0CFB}"/>
          </ac:spMkLst>
        </pc:spChg>
        <pc:spChg chg="add del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17" creationId="{EE54A6FE-D8CB-48A3-900B-053D4EBD3B85}"/>
          </ac:spMkLst>
        </pc:spChg>
        <pc:spChg chg="add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22" creationId="{1BB56EB9-078F-4952-AC1F-149C7A0AE4D5}"/>
          </ac:spMkLst>
        </pc:spChg>
        <pc:spChg chg="add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24" creationId="{10058680-D07C-4893-B2B7-91543F18AB32}"/>
          </ac:spMkLst>
        </pc:spChg>
        <pc:spChg chg="add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26" creationId="{7B42427A-0A1F-4A55-8705-D9179F1E0CFB}"/>
          </ac:spMkLst>
        </pc:spChg>
        <pc:spChg chg="add">
          <ac:chgData name="Ivona Dukarić" userId="S::ivona.dukaric@skole.hr::dbfea1bf-5518-499d-ad8a-a12e4238bc8f" providerId="AD" clId="Web-{1607B4E7-D28D-3212-8D5F-B27DC4429A1B}" dt="2020-04-14T13:38:13.942" v="3443"/>
          <ac:spMkLst>
            <pc:docMk/>
            <pc:sldMk cId="344470533" sldId="261"/>
            <ac:spMk id="28" creationId="{EE54A6FE-D8CB-48A3-900B-053D4EBD3B85}"/>
          </ac:spMkLst>
        </pc:spChg>
        <pc:picChg chg="add mod">
          <ac:chgData name="Ivona Dukarić" userId="S::ivona.dukaric@skole.hr::dbfea1bf-5518-499d-ad8a-a12e4238bc8f" providerId="AD" clId="Web-{1607B4E7-D28D-3212-8D5F-B27DC4429A1B}" dt="2020-04-14T13:38:13.942" v="3443"/>
          <ac:picMkLst>
            <pc:docMk/>
            <pc:sldMk cId="344470533" sldId="261"/>
            <ac:picMk id="4" creationId="{D7799BB8-B8D7-4E4B-98C1-25A176DDFCC2}"/>
          </ac:picMkLst>
        </pc:picChg>
      </pc:sldChg>
      <pc:sldMasterChg chg="del delSldLayout">
        <pc:chgData name="Ivona Dukarić" userId="S::ivona.dukaric@skole.hr::dbfea1bf-5518-499d-ad8a-a12e4238bc8f" providerId="AD" clId="Web-{1607B4E7-D28D-3212-8D5F-B27DC4429A1B}" dt="2020-04-14T12:56:39.289" v="123"/>
        <pc:sldMasterMkLst>
          <pc:docMk/>
          <pc:sldMasterMk cId="2460954070" sldId="2147483660"/>
        </pc:sldMasterMkLst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vona Dukarić" userId="S::ivona.dukaric@skole.hr::dbfea1bf-5518-499d-ad8a-a12e4238bc8f" providerId="AD" clId="Web-{1607B4E7-D28D-3212-8D5F-B27DC4429A1B}" dt="2020-04-14T12:56:39.289" v="12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Ivona Dukarić" userId="S::ivona.dukaric@skole.hr::dbfea1bf-5518-499d-ad8a-a12e4238bc8f" providerId="AD" clId="Web-{1607B4E7-D28D-3212-8D5F-B27DC4429A1B}" dt="2020-04-14T12:57:43.413" v="214"/>
        <pc:sldMasterMkLst>
          <pc:docMk/>
          <pc:sldMasterMk cId="3799499407" sldId="2147483672"/>
        </pc:sldMasterMkLst>
        <pc:sldLayoutChg chg="add del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516281519" sldId="2147483673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795332309" sldId="2147483674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096559118" sldId="2147483675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312833113" sldId="2147483676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985435610" sldId="2147483677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130002888" sldId="2147483678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867539351" sldId="2147483679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2286411964" sldId="2147483680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605980854" sldId="2147483681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1051928389" sldId="2147483682"/>
          </pc:sldLayoutMkLst>
        </pc:sldLayoutChg>
        <pc:sldLayoutChg chg="add del replI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3799499407" sldId="2147483672"/>
            <pc:sldLayoutMk cId="3037978968" sldId="2147483683"/>
          </pc:sldLayoutMkLst>
        </pc:sldLayoutChg>
      </pc:sldMasterChg>
      <pc:sldMasterChg chg="add addSldLayout">
        <pc:chgData name="Ivona Dukarić" userId="S::ivona.dukaric@skole.hr::dbfea1bf-5518-499d-ad8a-a12e4238bc8f" providerId="AD" clId="Web-{1607B4E7-D28D-3212-8D5F-B27DC4429A1B}" dt="2020-04-14T12:57:43.413" v="214"/>
        <pc:sldMasterMkLst>
          <pc:docMk/>
          <pc:sldMasterMk cId="1878044444" sldId="2147483721"/>
        </pc:sldMasterMkLst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247162712" sldId="2147483710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3498809064" sldId="2147483711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4054870785" sldId="2147483712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3652607286" sldId="2147483713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103287337" sldId="2147483714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3795345074" sldId="2147483715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889454417" sldId="2147483716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3817146833" sldId="2147483717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2504159723" sldId="2147483718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3340190560" sldId="2147483719"/>
          </pc:sldLayoutMkLst>
        </pc:sldLayoutChg>
        <pc:sldLayoutChg chg="add">
          <pc:chgData name="Ivona Dukarić" userId="S::ivona.dukaric@skole.hr::dbfea1bf-5518-499d-ad8a-a12e4238bc8f" providerId="AD" clId="Web-{1607B4E7-D28D-3212-8D5F-B27DC4429A1B}" dt="2020-04-14T12:57:43.413" v="214"/>
          <pc:sldLayoutMkLst>
            <pc:docMk/>
            <pc:sldMasterMk cId="1878044444" sldId="2147483721"/>
            <pc:sldLayoutMk cId="1588903545" sldId="214748372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5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9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804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mOZeZO0sG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ook, cake, table&#10;&#10;Description generated with very high confidence">
            <a:extLst>
              <a:ext uri="{FF2B5EF4-FFF2-40B4-BE49-F238E27FC236}">
                <a16:creationId xmlns:a16="http://schemas.microsoft.com/office/drawing/2014/main" id="{FCC68785-C434-4C01-8716-9124A3CFC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73" r="9090" b="328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849" y="820437"/>
            <a:ext cx="4023360" cy="28022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DANIEL DEFOE: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Četvrta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godišnjica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ulomak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iz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romana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Robinson Crusoe)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848" y="3494899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5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(KNJIŽEVNOST)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9B658-8BBD-4FF1-A71E-4D47E24F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383589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UVOD 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9B6A7E-3D45-47EC-B810-735F3160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Pogledaj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isječak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iz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filma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pa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pokušaj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odgovoriti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sljedeća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pitanja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800" b="1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800" b="1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  <a:hlinkClick r:id="rId2"/>
              </a:rPr>
              <a:t>https://www.youtube.com/watch?v=wmOZeZO0sGo</a:t>
            </a:r>
            <a:endParaRPr lang="en-US" sz="1800" b="1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znaš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Robinsonu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Crusoeu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2.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bi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rado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pitao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/la o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načinu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života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udaljenome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od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ljudi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ostatka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svijeta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bi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učinio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/la da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njegovom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Times New Roman"/>
              </a:rPr>
              <a:t>mjestu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buNone/>
            </a:pPr>
            <a:endParaRPr lang="en-US" sz="1400"/>
          </a:p>
        </p:txBody>
      </p:sp>
      <p:pic>
        <p:nvPicPr>
          <p:cNvPr id="8" name="Picture 8" descr="A body of water next to the ocean&#10;&#10;Description generated with very high confidence">
            <a:extLst>
              <a:ext uri="{FF2B5EF4-FFF2-40B4-BE49-F238E27FC236}">
                <a16:creationId xmlns:a16="http://schemas.microsoft.com/office/drawing/2014/main" id="{DD31E1C6-2533-4302-B39F-DECBDA553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4" r="2106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4DFF-3D33-48BC-9575-AAFD0950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PROČITAJ ULOMAK IZ ROMANA </a:t>
            </a:r>
            <a:r>
              <a:rPr lang="en-US" sz="3000" b="1" i="1" dirty="0">
                <a:solidFill>
                  <a:schemeClr val="tx1"/>
                </a:solidFill>
                <a:latin typeface="Times New Roman"/>
                <a:cs typeface="Times New Roman"/>
              </a:rPr>
              <a:t>ROBINSON CRUSOE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U ČITANCI NA STR. 132./133.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AC42-F9F6-497C-909C-56D0FEA33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Odgovori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sljedeća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pitanja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Koliko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godina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Robinson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pustome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otoku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 Kako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slavi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godišnjicu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 Po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njegovo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slavlje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neobično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2. 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Robinson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razmišlja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 Kako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opisuje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svijet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živio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kako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ovaj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zatekao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vrijednosti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Robinson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ističe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prave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ljudske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vrijednosti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 Za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zahvalan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pronalazi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utjehu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važno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Robinson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naučio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samoći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Glavni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lik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ovog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ulomka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opominje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nezadovoljne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ljude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. Kako?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ih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želi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naučiti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8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1561E-CD62-4353-B097-0F843798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kern="1200" cap="all" dirty="0">
                <a:solidFill>
                  <a:schemeClr val="tx1"/>
                </a:solidFill>
                <a:latin typeface="Times New Roman"/>
                <a:cs typeface="Times New Roman"/>
              </a:rPr>
              <a:t>RAZMISLI 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standing next to a body of water&#10;&#10;Description generated with high confidence">
            <a:extLst>
              <a:ext uri="{FF2B5EF4-FFF2-40B4-BE49-F238E27FC236}">
                <a16:creationId xmlns:a16="http://schemas.microsoft.com/office/drawing/2014/main" id="{9EA0F34C-2ECF-477B-BAED-D7938558E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764" r="17343" b="1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A91B-83A9-4A53-9EF2-AE3D0E6AA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Robinson pripovijeda u prvoj osobi. Pročitaj nekoliko uvodnih rečenica kao da je pripovjedač u trećoj osobi. Koje ti se pripovijedanje vise sviđa? Zašto?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3B03-1C0C-4D3F-B3B6-B729E93C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572449"/>
            <a:ext cx="11029615" cy="540290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Postupci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lika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pripovjednome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djelu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motivirani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događajima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ponašanjem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drugih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likova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okolinom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kojoj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nalazi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/>
          </a:p>
          <a:p>
            <a:pPr marL="0" indent="0" algn="just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Takav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način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prikazivanja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lika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njegovih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postupaka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naziva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MOTIVIRANOST POSTUPKA LIKA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Robinsona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motiviralo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sije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žito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lovi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divljač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, a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promijeni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mišljenje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svijetu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ljudima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razmišlja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drukčije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životu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0" indent="0" algn="ctr">
              <a:buNone/>
            </a:pPr>
            <a:endParaRPr lang="en-US" sz="2000" b="1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Koju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karakterizaciju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lika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prepoznaješ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njegovim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dubokim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razmišljanjima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pravim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ljudskim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vrijednostima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vlastitim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osjećajima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78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F46D-E2C8-4CA2-8060-E5116EE1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643183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/>
                <a:cs typeface="Times New Roman"/>
              </a:rPr>
              <a:t>ZANIMLJIVOSTI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818E-866F-42FA-9360-8B469F95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090332"/>
            <a:ext cx="3123783" cy="41176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Roman Robinson Crusoe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napisan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temelju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stvarnoga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događaja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00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Daniel Defoe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zapisao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priču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škotskoga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mornara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Aleksandra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Selkirka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koji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četiri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godine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četiri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mjeseca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proveo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pustome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otoku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Juanu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Fernandezu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 a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spasio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ga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jedan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brodova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Britanske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kraljevske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mornarice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. </a:t>
            </a:r>
          </a:p>
        </p:txBody>
      </p:sp>
      <p:pic>
        <p:nvPicPr>
          <p:cNvPr id="4" name="Picture 4" descr="A picture containing man, snow, water, riding&#10;&#10;Description generated with very high confidence">
            <a:extLst>
              <a:ext uri="{FF2B5EF4-FFF2-40B4-BE49-F238E27FC236}">
                <a16:creationId xmlns:a16="http://schemas.microsoft.com/office/drawing/2014/main" id="{D7799BB8-B8D7-4E4B-98C1-25A176DD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2" r="2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DividendVTI</vt:lpstr>
      <vt:lpstr>DANIEL DEFOE: Četvrta godišnjica (ulomak iz romana Robinson Crusoe)</vt:lpstr>
      <vt:lpstr>UVOD </vt:lpstr>
      <vt:lpstr>PROČITAJ ULOMAK IZ ROMANA ROBINSON CRUSOE U ČITANCI NA STR. 132./133. </vt:lpstr>
      <vt:lpstr>RAZMISLI </vt:lpstr>
      <vt:lpstr>PowerPoint Presentation</vt:lpstr>
      <vt:lpstr>ZANIMLJIVOSTI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336</cp:revision>
  <dcterms:created xsi:type="dcterms:W3CDTF">2020-04-14T12:53:55Z</dcterms:created>
  <dcterms:modified xsi:type="dcterms:W3CDTF">2020-04-14T13:39:38Z</dcterms:modified>
</cp:coreProperties>
</file>