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63" r:id="rId15"/>
    <p:sldId id="27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66"/>
    <a:srgbClr val="B9ED11"/>
    <a:srgbClr val="0000FF"/>
    <a:srgbClr val="009900"/>
    <a:srgbClr val="00CC00"/>
    <a:srgbClr val="3366FF"/>
    <a:srgbClr val="33CC33"/>
    <a:srgbClr val="00FF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4EF1-A47C-4411-B0B0-A74DA1E7D856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7C9-87B8-4B3B-9DC7-E4B0A1D1A7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38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57C9-87B8-4B3B-9DC7-E4B0A1D1A71D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193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3438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66523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6066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769591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99793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57205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89200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078315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33128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003599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436593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96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93016"/>
            <a:ext cx="9144000" cy="2128693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NAJLJEPŠE CVIJEĆE ZA MAMU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 descr="Slika na kojoj se prikazuje biljka, cvijet, stol, na zatvorenom&#10;&#10;Opis je automatski generiran">
            <a:extLst>
              <a:ext uri="{FF2B5EF4-FFF2-40B4-BE49-F238E27FC236}">
                <a16:creationId xmlns:a16="http://schemas.microsoft.com/office/drawing/2014/main" xmlns="" id="{79C8B0B9-4252-4356-9AAF-DA087A89B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62" y="2291918"/>
            <a:ext cx="10931075" cy="4102964"/>
          </a:xfrm>
          <a:prstGeom prst="rect">
            <a:avLst/>
          </a:prstGeo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858604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biljka, stablo, cvijet, na otvorenom&#10;&#10;Opis je automatski generiran">
            <a:extLst>
              <a:ext uri="{FF2B5EF4-FFF2-40B4-BE49-F238E27FC236}">
                <a16:creationId xmlns:a16="http://schemas.microsoft.com/office/drawing/2014/main" xmlns="" id="{FC5D8E9E-5282-478D-AB86-176E20C11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970" y="1796858"/>
            <a:ext cx="5190321" cy="389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DEF8911-0A21-4233-9711-D44B5547F438}"/>
              </a:ext>
            </a:extLst>
          </p:cNvPr>
          <p:cNvSpPr txBox="1"/>
          <p:nvPr/>
        </p:nvSpPr>
        <p:spPr>
          <a:xfrm>
            <a:off x="680140" y="594028"/>
            <a:ext cx="906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Usporedi oblik latica ovih cvjetova. U čemu je najveća razlika?</a:t>
            </a:r>
          </a:p>
        </p:txBody>
      </p:sp>
      <p:pic>
        <p:nvPicPr>
          <p:cNvPr id="8" name="Slika 7" descr="Slika na kojoj se prikazuje biljka, trava, cvijet, na otvorenom&#10;&#10;Opis je automatski generiran">
            <a:extLst>
              <a:ext uri="{FF2B5EF4-FFF2-40B4-BE49-F238E27FC236}">
                <a16:creationId xmlns:a16="http://schemas.microsoft.com/office/drawing/2014/main" xmlns="" id="{2A27B644-02CD-469D-82F9-A2D3B0127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09" t="6873" b="4040"/>
          <a:stretch/>
        </p:blipFill>
        <p:spPr>
          <a:xfrm>
            <a:off x="6498962" y="1796859"/>
            <a:ext cx="4375363" cy="389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989596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DEF8911-0A21-4233-9711-D44B5547F438}"/>
              </a:ext>
            </a:extLst>
          </p:cNvPr>
          <p:cNvSpPr txBox="1"/>
          <p:nvPr/>
        </p:nvSpPr>
        <p:spPr>
          <a:xfrm>
            <a:off x="680140" y="594028"/>
            <a:ext cx="906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Usporedi oblik latica ovih cvjetova. U čemu je najveća razlika?</a:t>
            </a:r>
          </a:p>
        </p:txBody>
      </p:sp>
      <p:pic>
        <p:nvPicPr>
          <p:cNvPr id="5" name="Slika 4" descr="Slika na kojoj se prikazuje biljka, ljubičasto, cvijet, na otvorenom&#10;&#10;Opis je automatski generiran">
            <a:extLst>
              <a:ext uri="{FF2B5EF4-FFF2-40B4-BE49-F238E27FC236}">
                <a16:creationId xmlns:a16="http://schemas.microsoft.com/office/drawing/2014/main" xmlns="" id="{54721CCB-7FF9-41A3-BB34-57F94FEE1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816" y="1520087"/>
            <a:ext cx="5894184" cy="449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Slika na kojoj se prikazuje biljka, cvijet&#10;&#10;Opis je automatski generiran">
            <a:extLst>
              <a:ext uri="{FF2B5EF4-FFF2-40B4-BE49-F238E27FC236}">
                <a16:creationId xmlns:a16="http://schemas.microsoft.com/office/drawing/2014/main" xmlns="" id="{97A808F8-480D-46BE-852A-E5D42F44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4" t="5204" r="5932"/>
          <a:stretch/>
        </p:blipFill>
        <p:spPr>
          <a:xfrm>
            <a:off x="6260126" y="1520087"/>
            <a:ext cx="5753914" cy="449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682597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DEF8911-0A21-4233-9711-D44B5547F438}"/>
              </a:ext>
            </a:extLst>
          </p:cNvPr>
          <p:cNvSpPr txBox="1"/>
          <p:nvPr/>
        </p:nvSpPr>
        <p:spPr>
          <a:xfrm>
            <a:off x="4244266" y="3557885"/>
            <a:ext cx="6626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Postoji li ovakav cvijet u prirodi?</a:t>
            </a:r>
          </a:p>
          <a:p>
            <a:endParaRPr lang="hr-HR" sz="2800" dirty="0"/>
          </a:p>
          <a:p>
            <a:r>
              <a:rPr lang="hr-HR" sz="2800" dirty="0"/>
              <a:t>Promisli, zašto onda često možemo vidjeti dječje crteže cvijeta slične ovome?</a:t>
            </a:r>
          </a:p>
        </p:txBody>
      </p:sp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xmlns="" id="{F6622B41-BD59-407B-A386-16CCFB2A0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16" t="11498" r="36395" b="7092"/>
          <a:stretch/>
        </p:blipFill>
        <p:spPr bwMode="auto">
          <a:xfrm>
            <a:off x="1104308" y="860196"/>
            <a:ext cx="2316480" cy="51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A0881486-D4EA-46D9-8BF5-1A550DA7904B}"/>
              </a:ext>
            </a:extLst>
          </p:cNvPr>
          <p:cNvSpPr/>
          <p:nvPr/>
        </p:nvSpPr>
        <p:spPr>
          <a:xfrm>
            <a:off x="5849595" y="761462"/>
            <a:ext cx="1005403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CDEEBE7-7A5A-49DF-AAAF-EAFEA54FBA98}"/>
              </a:ext>
            </a:extLst>
          </p:cNvPr>
          <p:cNvSpPr/>
          <p:nvPr/>
        </p:nvSpPr>
        <p:spPr>
          <a:xfrm>
            <a:off x="7678476" y="761462"/>
            <a:ext cx="761748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901937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DEF8911-0A21-4233-9711-D44B5547F438}"/>
              </a:ext>
            </a:extLst>
          </p:cNvPr>
          <p:cNvSpPr txBox="1"/>
          <p:nvPr/>
        </p:nvSpPr>
        <p:spPr>
          <a:xfrm>
            <a:off x="9398103" y="982887"/>
            <a:ext cx="26399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Georgia</a:t>
            </a:r>
            <a:r>
              <a:rPr lang="hr-HR" sz="2800" dirty="0"/>
              <a:t> </a:t>
            </a:r>
            <a:r>
              <a:rPr lang="hr-HR" sz="2800" dirty="0" err="1"/>
              <a:t>O’Keeffe</a:t>
            </a:r>
            <a:r>
              <a:rPr lang="hr-HR" sz="2800" dirty="0"/>
              <a:t>: Makovi</a:t>
            </a:r>
          </a:p>
          <a:p>
            <a:endParaRPr lang="hr-HR" sz="2800" dirty="0"/>
          </a:p>
          <a:p>
            <a:r>
              <a:rPr lang="hr-HR" sz="2800" i="1" dirty="0"/>
              <a:t>Nitko zaista ne vidi cvijet – tako je malen – nemamo vremena, a za </a:t>
            </a:r>
            <a:r>
              <a:rPr lang="hr-HR" sz="2800" i="1"/>
              <a:t>vidjeti </a:t>
            </a:r>
            <a:r>
              <a:rPr lang="hr-HR" sz="2800" i="1" smtClean="0"/>
              <a:t>treba </a:t>
            </a:r>
            <a:r>
              <a:rPr lang="hr-HR" sz="2800" i="1" dirty="0"/>
              <a:t>vrijeme, kao što i za prijatelja treba vrijeme.</a:t>
            </a:r>
          </a:p>
        </p:txBody>
      </p:sp>
      <p:pic>
        <p:nvPicPr>
          <p:cNvPr id="3" name="Slika 2" descr="Slika na kojoj se prikazuje cvijet, mak, biljka, na zatvorenom&#10;&#10;Opis je automatski generiran">
            <a:extLst>
              <a:ext uri="{FF2B5EF4-FFF2-40B4-BE49-F238E27FC236}">
                <a16:creationId xmlns:a16="http://schemas.microsoft.com/office/drawing/2014/main" xmlns="" id="{B0171963-DCEF-4DA7-8BDE-AEE647DD2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11781" cy="6858000"/>
          </a:xfrm>
          <a:prstGeom prst="rect">
            <a:avLst/>
          </a:prstGeo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806406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5EF6197-5A01-4E0F-A839-89D92F42376D}"/>
              </a:ext>
            </a:extLst>
          </p:cNvPr>
          <p:cNvSpPr txBox="1"/>
          <p:nvPr/>
        </p:nvSpPr>
        <p:spPr>
          <a:xfrm>
            <a:off x="749046" y="696881"/>
            <a:ext cx="103922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ZADATAK</a:t>
            </a:r>
          </a:p>
          <a:p>
            <a:endParaRPr lang="hr-HR" sz="2800" dirty="0"/>
          </a:p>
          <a:p>
            <a:r>
              <a:rPr lang="hr-HR" sz="2800" dirty="0"/>
              <a:t>Odaberi nekoliko cvjetova koji ti se najviše sviđaju svojim oblikom.</a:t>
            </a:r>
          </a:p>
          <a:p>
            <a:r>
              <a:rPr lang="hr-HR" sz="2800" dirty="0"/>
              <a:t> </a:t>
            </a:r>
          </a:p>
          <a:p>
            <a:r>
              <a:rPr lang="hr-HR" sz="2800" dirty="0"/>
              <a:t>Rasporedi ih po cijelom papiru. Nacrtaj ih crnim flomasterom tako kao da ih gledaš odozgo.</a:t>
            </a:r>
          </a:p>
          <a:p>
            <a:endParaRPr lang="hr-HR" sz="2800" dirty="0"/>
          </a:p>
          <a:p>
            <a:r>
              <a:rPr lang="hr-HR" sz="2800" dirty="0"/>
              <a:t>Između cvjetova nacrtaj velike i male latice. Neke latice samo proviruju ispod cvjetova, a neke su male i vide se u cijelosti.</a:t>
            </a:r>
          </a:p>
          <a:p>
            <a:endParaRPr lang="hr-HR" sz="2800" dirty="0"/>
          </a:p>
          <a:p>
            <a:r>
              <a:rPr lang="hr-HR" sz="2800" dirty="0"/>
              <a:t>Oslikaj cvjetove i latice bojama kojima želiš.</a:t>
            </a:r>
          </a:p>
          <a:p>
            <a:endParaRPr lang="hr-HR" sz="2800" dirty="0"/>
          </a:p>
          <a:p>
            <a:r>
              <a:rPr lang="hr-HR" sz="2800" dirty="0"/>
              <a:t>Pozadinu oslikaj bojom koja je drugačija od boje cvjetova i listova.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730636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biljka, stablo, cvijet, na otvorenom&#10;&#10;Opis je automatski generiran">
            <a:extLst>
              <a:ext uri="{FF2B5EF4-FFF2-40B4-BE49-F238E27FC236}">
                <a16:creationId xmlns:a16="http://schemas.microsoft.com/office/drawing/2014/main" xmlns="" id="{2DDDDBD5-A784-4562-B54D-ED865F930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44" y="1068238"/>
            <a:ext cx="3475758" cy="260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 descr="Slika na kojoj se prikazuje biljka, ljubičasto, cvijet, na otvorenom&#10;&#10;Opis je automatski generiran">
            <a:extLst>
              <a:ext uri="{FF2B5EF4-FFF2-40B4-BE49-F238E27FC236}">
                <a16:creationId xmlns:a16="http://schemas.microsoft.com/office/drawing/2014/main" xmlns="" id="{1BD98AC7-5CBD-483A-82E0-70280CB68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998" y="1064826"/>
            <a:ext cx="3418854" cy="260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Slika na kojoj se prikazuje biljka, trava, cvijet, na otvorenom&#10;&#10;Opis je automatski generiran">
            <a:extLst>
              <a:ext uri="{FF2B5EF4-FFF2-40B4-BE49-F238E27FC236}">
                <a16:creationId xmlns:a16="http://schemas.microsoft.com/office/drawing/2014/main" xmlns="" id="{B1FF7746-6F1C-4484-BD7B-9693B4E1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09" t="6873" b="4040"/>
          <a:stretch/>
        </p:blipFill>
        <p:spPr>
          <a:xfrm>
            <a:off x="8347148" y="1081886"/>
            <a:ext cx="2910838" cy="258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na kojoj se prikazuje cvijet, biljka, na zatvorenom, stol&#10;&#10;Opis je automatski generiran">
            <a:extLst>
              <a:ext uri="{FF2B5EF4-FFF2-40B4-BE49-F238E27FC236}">
                <a16:creationId xmlns:a16="http://schemas.microsoft.com/office/drawing/2014/main" xmlns="" id="{4A07FE20-E017-4F52-B611-E5E219C349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85"/>
          <a:stretch/>
        </p:blipFill>
        <p:spPr>
          <a:xfrm>
            <a:off x="960587" y="3743391"/>
            <a:ext cx="2676047" cy="284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Slika na kojoj se prikazuje biljka, cvijet, trava, orhideja&#10;&#10;Opis je automatski generiran">
            <a:extLst>
              <a:ext uri="{FF2B5EF4-FFF2-40B4-BE49-F238E27FC236}">
                <a16:creationId xmlns:a16="http://schemas.microsoft.com/office/drawing/2014/main" xmlns="" id="{0846F09A-F4E7-4A2B-AA1F-D2B26811FE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789" y="3851508"/>
            <a:ext cx="3533271" cy="272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Slika na kojoj se prikazuje biljka, cvijet&#10;&#10;Opis je automatski generiran">
            <a:extLst>
              <a:ext uri="{FF2B5EF4-FFF2-40B4-BE49-F238E27FC236}">
                <a16:creationId xmlns:a16="http://schemas.microsoft.com/office/drawing/2014/main" xmlns="" id="{DAA75583-7357-4278-B6BB-FC44175889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9832" y="3930043"/>
            <a:ext cx="2569303" cy="258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902500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5EF6197-5A01-4E0F-A839-89D92F42376D}"/>
              </a:ext>
            </a:extLst>
          </p:cNvPr>
          <p:cNvSpPr txBox="1"/>
          <p:nvPr/>
        </p:nvSpPr>
        <p:spPr>
          <a:xfrm>
            <a:off x="708196" y="532611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555BC4C-A6F7-4080-B8C4-B50E6EEA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60357" y="1159524"/>
            <a:ext cx="7873308" cy="523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604691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9" name="Slika 8" descr="Slika na kojoj se prikazuje biljka, cvijet, trava, orhideja&#10;&#10;Opis je automatski generiran">
            <a:extLst>
              <a:ext uri="{FF2B5EF4-FFF2-40B4-BE49-F238E27FC236}">
                <a16:creationId xmlns:a16="http://schemas.microsoft.com/office/drawing/2014/main" xmlns="" id="{D0F59481-D4C7-48F6-81E4-45CB4649F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677" y="1385770"/>
            <a:ext cx="6541269" cy="5050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3BA77C3-35B6-415A-8CE9-64FC7F6E3099}"/>
              </a:ext>
            </a:extLst>
          </p:cNvPr>
          <p:cNvSpPr txBox="1"/>
          <p:nvPr/>
        </p:nvSpPr>
        <p:spPr>
          <a:xfrm>
            <a:off x="708196" y="532611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496502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8" name="Slika 7" descr="Slika na kojoj se prikazuje biljka, cvijet&#10;&#10;Opis je automatski generiran">
            <a:extLst>
              <a:ext uri="{FF2B5EF4-FFF2-40B4-BE49-F238E27FC236}">
                <a16:creationId xmlns:a16="http://schemas.microsoft.com/office/drawing/2014/main" xmlns="" id="{E120702A-7C53-436E-A227-DF4EE3B74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4" t="5204" r="5932"/>
          <a:stretch/>
        </p:blipFill>
        <p:spPr>
          <a:xfrm>
            <a:off x="4100660" y="1348033"/>
            <a:ext cx="6589336" cy="5146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3F03637-3E06-4BB5-8C5E-F134B3A18611}"/>
              </a:ext>
            </a:extLst>
          </p:cNvPr>
          <p:cNvSpPr txBox="1"/>
          <p:nvPr/>
        </p:nvSpPr>
        <p:spPr>
          <a:xfrm>
            <a:off x="708196" y="532611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836970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7" name="Slika 6" descr="Slika na kojoj se prikazuje biljka, trava, cvijet, na otvorenom&#10;&#10;Opis je automatski generiran">
            <a:extLst>
              <a:ext uri="{FF2B5EF4-FFF2-40B4-BE49-F238E27FC236}">
                <a16:creationId xmlns:a16="http://schemas.microsoft.com/office/drawing/2014/main" xmlns="" id="{564B2B37-3D53-4EDE-8255-681C413E09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09" t="6873" b="4040"/>
          <a:stretch/>
        </p:blipFill>
        <p:spPr>
          <a:xfrm>
            <a:off x="4581426" y="1055831"/>
            <a:ext cx="6012970" cy="534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0967E39-1141-40CB-B741-7FBA6F167BD3}"/>
              </a:ext>
            </a:extLst>
          </p:cNvPr>
          <p:cNvSpPr txBox="1"/>
          <p:nvPr/>
        </p:nvSpPr>
        <p:spPr>
          <a:xfrm>
            <a:off x="680141" y="594028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693793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8" name="Slika 7" descr="Slika na kojoj se prikazuje biljka, cvijet&#10;&#10;Opis je automatski generiran">
            <a:extLst>
              <a:ext uri="{FF2B5EF4-FFF2-40B4-BE49-F238E27FC236}">
                <a16:creationId xmlns:a16="http://schemas.microsoft.com/office/drawing/2014/main" xmlns="" id="{07F1D8EC-DFC2-4007-9F1A-8329BCB18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952" y="1117276"/>
            <a:ext cx="5476002" cy="551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AB61C7A-A289-40B9-8180-7AAF39C2FB5F}"/>
              </a:ext>
            </a:extLst>
          </p:cNvPr>
          <p:cNvSpPr txBox="1"/>
          <p:nvPr/>
        </p:nvSpPr>
        <p:spPr>
          <a:xfrm>
            <a:off x="680141" y="594028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924355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7" name="Slika 6" descr="Slika na kojoj se prikazuje cvijet, biljka, na zatvorenom, stol&#10;&#10;Opis je automatski generiran">
            <a:extLst>
              <a:ext uri="{FF2B5EF4-FFF2-40B4-BE49-F238E27FC236}">
                <a16:creationId xmlns:a16="http://schemas.microsoft.com/office/drawing/2014/main" xmlns="" id="{2F402599-016C-42AB-A98B-DAB56794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85"/>
          <a:stretch/>
        </p:blipFill>
        <p:spPr>
          <a:xfrm>
            <a:off x="4980347" y="1055831"/>
            <a:ext cx="5238750" cy="5574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03E174B-91DA-40D6-919D-AFCB06F94E4D}"/>
              </a:ext>
            </a:extLst>
          </p:cNvPr>
          <p:cNvSpPr txBox="1"/>
          <p:nvPr/>
        </p:nvSpPr>
        <p:spPr>
          <a:xfrm>
            <a:off x="680141" y="594028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482840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9" name="Slika 8" descr="Slika na kojoj se prikazuje biljka, ljubičasto, cvijet, na otvorenom&#10;&#10;Opis je automatski generiran">
            <a:extLst>
              <a:ext uri="{FF2B5EF4-FFF2-40B4-BE49-F238E27FC236}">
                <a16:creationId xmlns:a16="http://schemas.microsoft.com/office/drawing/2014/main" xmlns="" id="{76493DBF-10E0-4D1F-9149-B38481AA0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678" y="1171293"/>
            <a:ext cx="7058025" cy="538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F347386-9B60-432C-B547-85F3387BEB97}"/>
              </a:ext>
            </a:extLst>
          </p:cNvPr>
          <p:cNvSpPr txBox="1"/>
          <p:nvPr/>
        </p:nvSpPr>
        <p:spPr>
          <a:xfrm>
            <a:off x="680141" y="594028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610375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E412C1AA-8ED5-467E-B0AC-E6389572267B}"/>
              </a:ext>
            </a:extLst>
          </p:cNvPr>
          <p:cNvSpPr/>
          <p:nvPr/>
        </p:nvSpPr>
        <p:spPr>
          <a:xfrm>
            <a:off x="466435" y="3026033"/>
            <a:ext cx="1192683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BOJA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D7D4295-613C-4924-8654-CEC4F9EE4F09}"/>
              </a:ext>
            </a:extLst>
          </p:cNvPr>
          <p:cNvSpPr/>
          <p:nvPr/>
        </p:nvSpPr>
        <p:spPr>
          <a:xfrm>
            <a:off x="466435" y="2045644"/>
            <a:ext cx="2512435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OBLIK LATICA</a:t>
            </a:r>
            <a:endParaRPr lang="hr-HR" sz="16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35EAA3C-C117-4946-B500-907920775F4F}"/>
              </a:ext>
            </a:extLst>
          </p:cNvPr>
          <p:cNvSpPr/>
          <p:nvPr/>
        </p:nvSpPr>
        <p:spPr>
          <a:xfrm>
            <a:off x="466435" y="4053511"/>
            <a:ext cx="3266579" cy="75411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NEOBIČNI DETALJI</a:t>
            </a:r>
            <a:endParaRPr lang="hr-HR" sz="1600" dirty="0"/>
          </a:p>
        </p:txBody>
      </p:sp>
      <p:pic>
        <p:nvPicPr>
          <p:cNvPr id="7" name="Slika 6" descr="Slika na kojoj se prikazuje biljka, stablo, cvijet, na otvorenom&#10;&#10;Opis je automatski generiran">
            <a:extLst>
              <a:ext uri="{FF2B5EF4-FFF2-40B4-BE49-F238E27FC236}">
                <a16:creationId xmlns:a16="http://schemas.microsoft.com/office/drawing/2014/main" xmlns="" id="{FC5D8E9E-5282-478D-AB86-176E20C11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248" y="1187259"/>
            <a:ext cx="6914369" cy="518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DEF8911-0A21-4233-9711-D44B5547F438}"/>
              </a:ext>
            </a:extLst>
          </p:cNvPr>
          <p:cNvSpPr txBox="1"/>
          <p:nvPr/>
        </p:nvSpPr>
        <p:spPr>
          <a:xfrm>
            <a:off x="680141" y="594028"/>
            <a:ext cx="435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cvijet.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965095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221</Words>
  <Application>Microsoft Office PowerPoint</Application>
  <PresentationFormat>Custom</PresentationFormat>
  <Paragraphs>55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NAJLJEPŠE CVIJEĆE ZA MAMU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Najljepše cvijeće za mamu</dc:title>
  <dc:creator>LIDIJA KRIŽANIĆ</dc:creator>
  <cp:lastModifiedBy>ekeskic</cp:lastModifiedBy>
  <cp:revision>66</cp:revision>
  <dcterms:created xsi:type="dcterms:W3CDTF">2019-02-23T20:09:48Z</dcterms:created>
  <dcterms:modified xsi:type="dcterms:W3CDTF">2019-07-26T08:43:31Z</dcterms:modified>
</cp:coreProperties>
</file>