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gordana.topolnik@skole.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Tinas</a:t>
            </a:r>
            <a:r>
              <a:rPr lang="hr-HR" dirty="0" smtClean="0"/>
              <a:t> </a:t>
            </a:r>
            <a:r>
              <a:rPr lang="hr-HR" dirty="0" err="1" smtClean="0"/>
              <a:t>Kleidung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Wie</a:t>
            </a:r>
            <a:r>
              <a:rPr lang="hr-HR" dirty="0" smtClean="0"/>
              <a:t> </a:t>
            </a:r>
            <a:r>
              <a:rPr lang="hr-HR" dirty="0" err="1" smtClean="0"/>
              <a:t>gefällt</a:t>
            </a:r>
            <a:r>
              <a:rPr lang="hr-HR" dirty="0" smtClean="0"/>
              <a:t> </a:t>
            </a:r>
            <a:r>
              <a:rPr lang="hr-HR" dirty="0" err="1" smtClean="0"/>
              <a:t>dir</a:t>
            </a:r>
            <a:r>
              <a:rPr lang="hr-HR" dirty="0" smtClean="0"/>
              <a:t> </a:t>
            </a:r>
            <a:r>
              <a:rPr lang="hr-HR" dirty="0" err="1" smtClean="0"/>
              <a:t>die</a:t>
            </a:r>
            <a:r>
              <a:rPr lang="hr-HR" dirty="0" smtClean="0"/>
              <a:t> </a:t>
            </a:r>
            <a:r>
              <a:rPr lang="hr-HR" dirty="0" err="1" smtClean="0"/>
              <a:t>Jacke</a:t>
            </a:r>
            <a:r>
              <a:rPr lang="hr-HR" dirty="0" smtClean="0"/>
              <a:t>?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357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Radna bilježnica, str. 63, </a:t>
            </a:r>
            <a:r>
              <a:rPr lang="hr-HR" dirty="0" err="1" smtClean="0"/>
              <a:t>zad</a:t>
            </a:r>
            <a:r>
              <a:rPr lang="hr-HR" dirty="0" smtClean="0"/>
              <a:t>. 12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Riječi u rečenicama su izmiješane. Napišite točne rečenice. Pazite na pravilan raspored riječi u rečenici.</a:t>
            </a:r>
          </a:p>
          <a:p>
            <a:r>
              <a:rPr lang="hr-HR" dirty="0" smtClean="0"/>
              <a:t>Ako sve ispravno napišete dobit ćete kratku priču.</a:t>
            </a:r>
          </a:p>
          <a:p>
            <a:r>
              <a:rPr lang="hr-HR" dirty="0" smtClean="0"/>
              <a:t>Rješenje na sljedećem slajdu.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71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 </a:t>
            </a:r>
            <a:r>
              <a:rPr lang="hr-HR" dirty="0" err="1" smtClean="0"/>
              <a:t>zad</a:t>
            </a:r>
            <a:r>
              <a:rPr lang="hr-HR" dirty="0" smtClean="0"/>
              <a:t>. 12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err="1" smtClean="0"/>
              <a:t>Ich</a:t>
            </a:r>
            <a:r>
              <a:rPr lang="hr-HR" dirty="0" smtClean="0"/>
              <a:t> </a:t>
            </a:r>
            <a:r>
              <a:rPr lang="hr-HR" dirty="0" err="1" smtClean="0"/>
              <a:t>habe</a:t>
            </a:r>
            <a:r>
              <a:rPr lang="hr-HR" dirty="0" smtClean="0"/>
              <a:t> </a:t>
            </a:r>
            <a:r>
              <a:rPr lang="hr-HR" dirty="0" err="1" smtClean="0"/>
              <a:t>eine</a:t>
            </a:r>
            <a:r>
              <a:rPr lang="hr-HR" dirty="0" smtClean="0"/>
              <a:t> </a:t>
            </a:r>
            <a:r>
              <a:rPr lang="hr-HR" dirty="0" err="1" smtClean="0"/>
              <a:t>Schwester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Sie</a:t>
            </a:r>
            <a:r>
              <a:rPr lang="hr-HR" dirty="0" smtClean="0"/>
              <a:t> </a:t>
            </a:r>
            <a:r>
              <a:rPr lang="hr-HR" dirty="0" err="1" smtClean="0"/>
              <a:t>heißt</a:t>
            </a:r>
            <a:r>
              <a:rPr lang="hr-HR" dirty="0" smtClean="0"/>
              <a:t> </a:t>
            </a:r>
            <a:r>
              <a:rPr lang="hr-HR" dirty="0" err="1" smtClean="0"/>
              <a:t>Susi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Susi</a:t>
            </a:r>
            <a:r>
              <a:rPr lang="hr-HR" dirty="0" smtClean="0"/>
              <a:t> </a:t>
            </a:r>
            <a:r>
              <a:rPr lang="hr-HR" dirty="0" err="1" smtClean="0"/>
              <a:t>hat</a:t>
            </a:r>
            <a:r>
              <a:rPr lang="hr-HR" dirty="0" smtClean="0"/>
              <a:t> </a:t>
            </a:r>
            <a:r>
              <a:rPr lang="hr-HR" dirty="0" err="1" smtClean="0"/>
              <a:t>ein</a:t>
            </a:r>
            <a:r>
              <a:rPr lang="hr-HR" dirty="0" smtClean="0"/>
              <a:t> T-</a:t>
            </a:r>
            <a:r>
              <a:rPr lang="hr-HR" dirty="0" err="1" smtClean="0"/>
              <a:t>Shirt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Das</a:t>
            </a:r>
            <a:r>
              <a:rPr lang="hr-HR" dirty="0" smtClean="0"/>
              <a:t> T-</a:t>
            </a:r>
            <a:r>
              <a:rPr lang="hr-HR" dirty="0" err="1" smtClean="0"/>
              <a:t>Shirt</a:t>
            </a:r>
            <a:r>
              <a:rPr lang="hr-HR" dirty="0" smtClean="0"/>
              <a:t> </a:t>
            </a:r>
            <a:r>
              <a:rPr lang="hr-HR" dirty="0" err="1" smtClean="0"/>
              <a:t>ist</a:t>
            </a:r>
            <a:r>
              <a:rPr lang="hr-HR" dirty="0" smtClean="0"/>
              <a:t> </a:t>
            </a:r>
            <a:r>
              <a:rPr lang="hr-HR" dirty="0" err="1" smtClean="0"/>
              <a:t>violett</a:t>
            </a:r>
            <a:r>
              <a:rPr lang="hr-HR" dirty="0" smtClean="0"/>
              <a:t>.</a:t>
            </a:r>
          </a:p>
          <a:p>
            <a:r>
              <a:rPr lang="hr-HR" dirty="0" smtClean="0"/>
              <a:t>„</a:t>
            </a:r>
            <a:r>
              <a:rPr lang="hr-HR" dirty="0" err="1" smtClean="0"/>
              <a:t>Wo</a:t>
            </a:r>
            <a:r>
              <a:rPr lang="hr-HR" dirty="0" smtClean="0"/>
              <a:t> </a:t>
            </a:r>
            <a:r>
              <a:rPr lang="hr-HR" dirty="0" err="1" smtClean="0"/>
              <a:t>ist</a:t>
            </a:r>
            <a:r>
              <a:rPr lang="hr-HR" dirty="0" smtClean="0"/>
              <a:t> </a:t>
            </a:r>
            <a:r>
              <a:rPr lang="hr-HR" dirty="0" err="1" smtClean="0"/>
              <a:t>denn</a:t>
            </a:r>
            <a:r>
              <a:rPr lang="hr-HR" dirty="0" smtClean="0"/>
              <a:t> </a:t>
            </a:r>
            <a:r>
              <a:rPr lang="hr-HR" dirty="0" err="1" smtClean="0"/>
              <a:t>mein</a:t>
            </a:r>
            <a:r>
              <a:rPr lang="hr-HR" dirty="0" smtClean="0"/>
              <a:t> T-</a:t>
            </a:r>
            <a:r>
              <a:rPr lang="hr-HR" dirty="0" err="1" smtClean="0"/>
              <a:t>Shirt</a:t>
            </a:r>
            <a:r>
              <a:rPr lang="hr-HR" dirty="0" smtClean="0"/>
              <a:t>?”, </a:t>
            </a:r>
            <a:r>
              <a:rPr lang="hr-HR" dirty="0" err="1" smtClean="0"/>
              <a:t>fragt</a:t>
            </a:r>
            <a:r>
              <a:rPr lang="hr-HR" dirty="0" smtClean="0"/>
              <a:t> </a:t>
            </a:r>
            <a:r>
              <a:rPr lang="hr-HR" dirty="0" err="1" smtClean="0"/>
              <a:t>Susi</a:t>
            </a:r>
            <a:r>
              <a:rPr lang="hr-HR" dirty="0" smtClean="0"/>
              <a:t> </a:t>
            </a:r>
            <a:r>
              <a:rPr lang="hr-HR" dirty="0" err="1" smtClean="0"/>
              <a:t>immer</a:t>
            </a:r>
            <a:r>
              <a:rPr lang="hr-HR" dirty="0" smtClean="0"/>
              <a:t>.</a:t>
            </a:r>
          </a:p>
          <a:p>
            <a:r>
              <a:rPr lang="hr-HR" dirty="0" smtClean="0"/>
              <a:t>Es </a:t>
            </a:r>
            <a:r>
              <a:rPr lang="hr-HR" dirty="0" err="1" smtClean="0"/>
              <a:t>ist</a:t>
            </a:r>
            <a:r>
              <a:rPr lang="hr-HR" dirty="0" smtClean="0"/>
              <a:t> im </a:t>
            </a:r>
            <a:r>
              <a:rPr lang="hr-HR" dirty="0" err="1" smtClean="0"/>
              <a:t>Kinderzimmer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Das</a:t>
            </a:r>
            <a:r>
              <a:rPr lang="hr-HR" dirty="0" smtClean="0"/>
              <a:t> </a:t>
            </a:r>
            <a:r>
              <a:rPr lang="hr-HR" dirty="0" err="1" smtClean="0"/>
              <a:t>ist</a:t>
            </a:r>
            <a:r>
              <a:rPr lang="hr-HR" dirty="0" smtClean="0"/>
              <a:t> </a:t>
            </a:r>
            <a:r>
              <a:rPr lang="hr-HR" dirty="0" err="1" smtClean="0"/>
              <a:t>nicht</a:t>
            </a:r>
            <a:r>
              <a:rPr lang="hr-HR" dirty="0" smtClean="0"/>
              <a:t> </a:t>
            </a:r>
            <a:r>
              <a:rPr lang="hr-HR" dirty="0" err="1" smtClean="0"/>
              <a:t>mein</a:t>
            </a:r>
            <a:r>
              <a:rPr lang="hr-HR" dirty="0" smtClean="0"/>
              <a:t> T-</a:t>
            </a:r>
            <a:r>
              <a:rPr lang="hr-HR" dirty="0" err="1" smtClean="0"/>
              <a:t>Shirt</a:t>
            </a:r>
            <a:r>
              <a:rPr lang="hr-HR" dirty="0" smtClean="0"/>
              <a:t>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66000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Udžbenik, str. 88, </a:t>
            </a:r>
            <a:r>
              <a:rPr lang="hr-HR" dirty="0" err="1" smtClean="0"/>
              <a:t>zad</a:t>
            </a:r>
            <a:r>
              <a:rPr lang="hr-HR" dirty="0" smtClean="0"/>
              <a:t>. 12, 13, 14, Znaš…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Putem ovih zadataka možete još jednom </a:t>
            </a:r>
            <a:r>
              <a:rPr lang="hr-HR" dirty="0" err="1" smtClean="0"/>
              <a:t>provježbati</a:t>
            </a:r>
            <a:r>
              <a:rPr lang="hr-HR" dirty="0" smtClean="0"/>
              <a:t> gradivo Lekcije 7</a:t>
            </a:r>
          </a:p>
          <a:p>
            <a:r>
              <a:rPr lang="hr-HR" dirty="0" smtClean="0"/>
              <a:t>U Znaš… možete </a:t>
            </a:r>
            <a:r>
              <a:rPr lang="hr-HR" dirty="0" err="1" smtClean="0"/>
              <a:t>samovrednovati</a:t>
            </a:r>
            <a:r>
              <a:rPr lang="hr-HR" dirty="0" smtClean="0"/>
              <a:t> svoje znanje.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Ako niste zadovoljni s rezultatom, vratite se na gradivo i </a:t>
            </a:r>
            <a:r>
              <a:rPr lang="hr-HR" dirty="0" err="1" smtClean="0"/>
              <a:t>Quizlet</a:t>
            </a:r>
            <a:r>
              <a:rPr lang="hr-HR" dirty="0" smtClean="0"/>
              <a:t> igrice i sve   još jednom ponovite.</a:t>
            </a:r>
          </a:p>
          <a:p>
            <a:pPr marL="0" indent="0">
              <a:buNone/>
            </a:pPr>
            <a:r>
              <a:rPr lang="hr-HR" dirty="0" err="1" smtClean="0"/>
              <a:t>Tschüss</a:t>
            </a:r>
            <a:endParaRPr lang="hr-HR" dirty="0" smtClean="0"/>
          </a:p>
          <a:p>
            <a:pPr marL="0" indent="0">
              <a:buNone/>
            </a:pPr>
            <a:r>
              <a:rPr lang="hr-HR" dirty="0" err="1" smtClean="0"/>
              <a:t>Lehrerin</a:t>
            </a:r>
            <a:r>
              <a:rPr lang="hr-HR" dirty="0" smtClean="0"/>
              <a:t> Gordana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5815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Radna bilježnica, str. 61, </a:t>
            </a:r>
            <a:r>
              <a:rPr lang="hr-HR" dirty="0" err="1" smtClean="0"/>
              <a:t>zad</a:t>
            </a:r>
            <a:r>
              <a:rPr lang="hr-HR" dirty="0" smtClean="0"/>
              <a:t>. 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fehlt</a:t>
            </a:r>
            <a:r>
              <a:rPr lang="hr-HR" dirty="0" smtClean="0"/>
              <a:t> im </a:t>
            </a:r>
            <a:r>
              <a:rPr lang="hr-HR" dirty="0" err="1" smtClean="0"/>
              <a:t>Bild</a:t>
            </a:r>
            <a:r>
              <a:rPr lang="hr-HR" dirty="0" smtClean="0"/>
              <a:t> 2? (Čega nema na slici br. 2?)</a:t>
            </a:r>
          </a:p>
          <a:p>
            <a:r>
              <a:rPr lang="hr-HR" dirty="0" smtClean="0"/>
              <a:t>Dobro pogledati obje slike. Na slici 1 ima puno više stvari nego na slici 2 i treba napisati koje su to stvari. Pisati kao u primjeru: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hr-HR" dirty="0" err="1" smtClean="0"/>
              <a:t>Das</a:t>
            </a:r>
            <a:r>
              <a:rPr lang="hr-HR" dirty="0" smtClean="0"/>
              <a:t> </a:t>
            </a:r>
            <a:r>
              <a:rPr lang="hr-HR" dirty="0" err="1" smtClean="0"/>
              <a:t>Sweatshirt</a:t>
            </a:r>
            <a:r>
              <a:rPr lang="hr-HR" dirty="0" smtClean="0"/>
              <a:t> </a:t>
            </a:r>
            <a:r>
              <a:rPr lang="hr-HR" dirty="0" err="1" smtClean="0"/>
              <a:t>fehlt</a:t>
            </a:r>
            <a:r>
              <a:rPr lang="hr-HR" dirty="0" smtClean="0"/>
              <a:t>. (jednina)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hr-HR" dirty="0" err="1" smtClean="0"/>
              <a:t>Die</a:t>
            </a:r>
            <a:r>
              <a:rPr lang="hr-HR" dirty="0" smtClean="0"/>
              <a:t> </a:t>
            </a:r>
            <a:r>
              <a:rPr lang="hr-HR" dirty="0" err="1" smtClean="0"/>
              <a:t>Schuhe</a:t>
            </a:r>
            <a:r>
              <a:rPr lang="hr-HR" dirty="0" smtClean="0"/>
              <a:t> </a:t>
            </a:r>
            <a:r>
              <a:rPr lang="hr-HR" dirty="0" err="1" smtClean="0"/>
              <a:t>fehlen</a:t>
            </a:r>
            <a:r>
              <a:rPr lang="hr-HR" dirty="0" smtClean="0"/>
              <a:t>. (množina)</a:t>
            </a:r>
          </a:p>
          <a:p>
            <a:pPr marL="0" indent="0">
              <a:buNone/>
            </a:pPr>
            <a:r>
              <a:rPr lang="hr-HR" dirty="0" smtClean="0"/>
              <a:t>-kad ste sve napisale, pogledajte sljedeći slajd i provjerite.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5718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 </a:t>
            </a:r>
            <a:r>
              <a:rPr lang="hr-HR" dirty="0" err="1" smtClean="0"/>
              <a:t>zad</a:t>
            </a:r>
            <a:r>
              <a:rPr lang="hr-HR" dirty="0" smtClean="0"/>
              <a:t>. 7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err="1" smtClean="0"/>
              <a:t>Das</a:t>
            </a:r>
            <a:r>
              <a:rPr lang="hr-HR" dirty="0" smtClean="0"/>
              <a:t> </a:t>
            </a:r>
            <a:r>
              <a:rPr lang="hr-HR" dirty="0" err="1" smtClean="0"/>
              <a:t>Swetshirt</a:t>
            </a:r>
            <a:r>
              <a:rPr lang="hr-HR" dirty="0" smtClean="0"/>
              <a:t> </a:t>
            </a:r>
            <a:r>
              <a:rPr lang="hr-HR" dirty="0" err="1" smtClean="0"/>
              <a:t>fehlt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Der</a:t>
            </a:r>
            <a:r>
              <a:rPr lang="hr-HR" dirty="0" smtClean="0"/>
              <a:t> </a:t>
            </a:r>
            <a:r>
              <a:rPr lang="hr-HR" dirty="0" err="1" smtClean="0"/>
              <a:t>Schal</a:t>
            </a:r>
            <a:r>
              <a:rPr lang="hr-HR" dirty="0" smtClean="0"/>
              <a:t> </a:t>
            </a:r>
            <a:r>
              <a:rPr lang="hr-HR" dirty="0" err="1" smtClean="0"/>
              <a:t>fehlt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Die</a:t>
            </a:r>
            <a:r>
              <a:rPr lang="hr-HR" dirty="0" smtClean="0"/>
              <a:t> </a:t>
            </a:r>
            <a:r>
              <a:rPr lang="hr-HR" dirty="0" err="1" smtClean="0"/>
              <a:t>Schere</a:t>
            </a:r>
            <a:r>
              <a:rPr lang="hr-HR" dirty="0" smtClean="0"/>
              <a:t> </a:t>
            </a:r>
            <a:r>
              <a:rPr lang="hr-HR" dirty="0" err="1" smtClean="0"/>
              <a:t>fehlt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Die</a:t>
            </a:r>
            <a:r>
              <a:rPr lang="hr-HR" dirty="0" smtClean="0"/>
              <a:t> </a:t>
            </a:r>
            <a:r>
              <a:rPr lang="hr-HR" dirty="0" err="1" smtClean="0"/>
              <a:t>Mütze</a:t>
            </a:r>
            <a:r>
              <a:rPr lang="hr-HR" dirty="0" smtClean="0"/>
              <a:t> </a:t>
            </a:r>
            <a:r>
              <a:rPr lang="hr-HR" dirty="0" err="1" smtClean="0"/>
              <a:t>fehlt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Das</a:t>
            </a:r>
            <a:r>
              <a:rPr lang="hr-HR" dirty="0" smtClean="0"/>
              <a:t> </a:t>
            </a:r>
            <a:r>
              <a:rPr lang="hr-HR" dirty="0" err="1" smtClean="0"/>
              <a:t>Buch</a:t>
            </a:r>
            <a:r>
              <a:rPr lang="hr-HR" dirty="0" smtClean="0"/>
              <a:t> </a:t>
            </a:r>
            <a:r>
              <a:rPr lang="hr-HR" dirty="0" err="1" smtClean="0"/>
              <a:t>fehlt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Der</a:t>
            </a:r>
            <a:r>
              <a:rPr lang="hr-HR" dirty="0" smtClean="0"/>
              <a:t> </a:t>
            </a:r>
            <a:r>
              <a:rPr lang="hr-HR" dirty="0" err="1" smtClean="0"/>
              <a:t>Spitzer</a:t>
            </a:r>
            <a:r>
              <a:rPr lang="hr-HR" dirty="0" smtClean="0"/>
              <a:t> </a:t>
            </a:r>
            <a:r>
              <a:rPr lang="hr-HR" dirty="0" err="1" smtClean="0"/>
              <a:t>fehlt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Die</a:t>
            </a:r>
            <a:r>
              <a:rPr lang="hr-HR" dirty="0" smtClean="0"/>
              <a:t> </a:t>
            </a:r>
            <a:r>
              <a:rPr lang="hr-HR" dirty="0" err="1" smtClean="0"/>
              <a:t>Schultasche</a:t>
            </a:r>
            <a:r>
              <a:rPr lang="hr-HR" dirty="0" smtClean="0"/>
              <a:t> </a:t>
            </a:r>
            <a:r>
              <a:rPr lang="hr-HR" dirty="0" err="1" smtClean="0"/>
              <a:t>fehlt</a:t>
            </a:r>
            <a:r>
              <a:rPr lang="hr-HR" dirty="0" smtClean="0"/>
              <a:t>.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err="1" smtClean="0"/>
              <a:t>Die</a:t>
            </a:r>
            <a:r>
              <a:rPr lang="hr-HR" dirty="0" smtClean="0"/>
              <a:t> </a:t>
            </a:r>
            <a:r>
              <a:rPr lang="hr-HR" dirty="0" err="1" smtClean="0"/>
              <a:t>Schuhe</a:t>
            </a:r>
            <a:r>
              <a:rPr lang="hr-HR" dirty="0" smtClean="0"/>
              <a:t> </a:t>
            </a:r>
            <a:r>
              <a:rPr lang="hr-HR" dirty="0" err="1" smtClean="0"/>
              <a:t>fehlen</a:t>
            </a:r>
            <a:r>
              <a:rPr lang="hr-HR" dirty="0" smtClean="0"/>
              <a:t>.</a:t>
            </a:r>
          </a:p>
          <a:p>
            <a:r>
              <a:rPr lang="hr-HR" dirty="0" err="1" smtClean="0"/>
              <a:t>Die</a:t>
            </a:r>
            <a:r>
              <a:rPr lang="hr-HR" dirty="0" smtClean="0"/>
              <a:t> Jeans </a:t>
            </a:r>
            <a:r>
              <a:rPr lang="hr-HR" dirty="0" err="1" smtClean="0"/>
              <a:t>fehlen</a:t>
            </a:r>
            <a:r>
              <a:rPr lang="hr-HR" dirty="0" smtClean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947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Radna bilježnica, </a:t>
            </a:r>
            <a:r>
              <a:rPr lang="hr-HR" dirty="0" err="1" smtClean="0"/>
              <a:t>zad</a:t>
            </a:r>
            <a:r>
              <a:rPr lang="hr-HR" dirty="0" smtClean="0"/>
              <a:t>. 8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err="1" smtClean="0"/>
              <a:t>Wie</a:t>
            </a:r>
            <a:r>
              <a:rPr lang="hr-HR" dirty="0" smtClean="0"/>
              <a:t> </a:t>
            </a:r>
            <a:r>
              <a:rPr lang="hr-HR" dirty="0" err="1" smtClean="0"/>
              <a:t>sind</a:t>
            </a:r>
            <a:r>
              <a:rPr lang="hr-HR" dirty="0" smtClean="0"/>
              <a:t> </a:t>
            </a:r>
            <a:r>
              <a:rPr lang="hr-HR" dirty="0" err="1" smtClean="0"/>
              <a:t>die</a:t>
            </a:r>
            <a:r>
              <a:rPr lang="hr-HR" dirty="0" smtClean="0"/>
              <a:t> </a:t>
            </a:r>
            <a:r>
              <a:rPr lang="hr-HR" dirty="0" err="1" smtClean="0"/>
              <a:t>Anziehsachen</a:t>
            </a:r>
            <a:r>
              <a:rPr lang="hr-HR" dirty="0" smtClean="0"/>
              <a:t>? Male </a:t>
            </a:r>
            <a:r>
              <a:rPr lang="hr-HR" dirty="0" err="1" smtClean="0"/>
              <a:t>sie</a:t>
            </a:r>
            <a:r>
              <a:rPr lang="hr-HR" dirty="0" smtClean="0"/>
              <a:t> </a:t>
            </a:r>
            <a:r>
              <a:rPr lang="hr-HR" dirty="0" err="1" smtClean="0"/>
              <a:t>aus</a:t>
            </a:r>
            <a:r>
              <a:rPr lang="hr-HR" dirty="0" smtClean="0"/>
              <a:t>. (Kakvi su odjevni predmeti? Oboji ih.)</a:t>
            </a:r>
          </a:p>
          <a:p>
            <a:r>
              <a:rPr lang="hr-HR" dirty="0" smtClean="0"/>
              <a:t>U prvoj rečenici je naveden predmet i neodređeni član. U drugoj rečenici treba upisati odgovarajući određeni član. A kasnije treba upisati i neodređeni i određeni član. Pročitati rečenicu i obojiti taj predmet navedenom bojom (pogledaj primjer na vrhu).</a:t>
            </a:r>
          </a:p>
          <a:p>
            <a:r>
              <a:rPr lang="hr-HR" dirty="0" smtClean="0"/>
              <a:t>Kad završite, pokrite stranu s tekstom i gledajući u obojane slike ponovite rečenice napamet i naglas.</a:t>
            </a:r>
          </a:p>
          <a:p>
            <a:r>
              <a:rPr lang="hr-HR" dirty="0" smtClean="0"/>
              <a:t>Rješenja na sljedećem slajdu.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7796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Rješenje, </a:t>
            </a:r>
            <a:r>
              <a:rPr lang="hr-HR" dirty="0" err="1" smtClean="0"/>
              <a:t>zad</a:t>
            </a:r>
            <a:r>
              <a:rPr lang="hr-HR" dirty="0" smtClean="0"/>
              <a:t>. 8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err="1" smtClean="0"/>
              <a:t>Der</a:t>
            </a:r>
            <a:r>
              <a:rPr lang="hr-HR" dirty="0" smtClean="0"/>
              <a:t> </a:t>
            </a:r>
            <a:r>
              <a:rPr lang="hr-HR" dirty="0" err="1" smtClean="0"/>
              <a:t>Pullover</a:t>
            </a:r>
            <a:endParaRPr lang="hr-HR" dirty="0" smtClean="0"/>
          </a:p>
          <a:p>
            <a:r>
              <a:rPr lang="hr-HR" dirty="0" err="1" smtClean="0"/>
              <a:t>Die</a:t>
            </a:r>
            <a:r>
              <a:rPr lang="hr-HR" dirty="0" smtClean="0"/>
              <a:t> </a:t>
            </a:r>
            <a:r>
              <a:rPr lang="hr-HR" dirty="0" err="1" smtClean="0"/>
              <a:t>Mütze</a:t>
            </a:r>
            <a:endParaRPr lang="hr-HR" dirty="0" smtClean="0"/>
          </a:p>
          <a:p>
            <a:r>
              <a:rPr lang="hr-HR" dirty="0" err="1"/>
              <a:t>e</a:t>
            </a:r>
            <a:r>
              <a:rPr lang="hr-HR" dirty="0" err="1" smtClean="0"/>
              <a:t>in</a:t>
            </a:r>
            <a:r>
              <a:rPr lang="hr-HR" dirty="0" smtClean="0"/>
              <a:t>, </a:t>
            </a:r>
            <a:r>
              <a:rPr lang="hr-HR" dirty="0" err="1" smtClean="0"/>
              <a:t>Das</a:t>
            </a:r>
            <a:r>
              <a:rPr lang="hr-HR" dirty="0" smtClean="0"/>
              <a:t> </a:t>
            </a:r>
            <a:r>
              <a:rPr lang="hr-HR" dirty="0" err="1" smtClean="0"/>
              <a:t>Hemd</a:t>
            </a:r>
            <a:endParaRPr lang="hr-HR" dirty="0" smtClean="0"/>
          </a:p>
          <a:p>
            <a:r>
              <a:rPr lang="hr-HR" dirty="0" err="1"/>
              <a:t>e</a:t>
            </a:r>
            <a:r>
              <a:rPr lang="hr-HR" dirty="0" err="1" smtClean="0"/>
              <a:t>in</a:t>
            </a:r>
            <a:r>
              <a:rPr lang="hr-HR" dirty="0" smtClean="0"/>
              <a:t>, </a:t>
            </a:r>
            <a:r>
              <a:rPr lang="hr-HR" dirty="0" err="1" smtClean="0"/>
              <a:t>Der</a:t>
            </a:r>
            <a:r>
              <a:rPr lang="hr-HR" dirty="0" smtClean="0"/>
              <a:t> </a:t>
            </a:r>
            <a:r>
              <a:rPr lang="hr-HR" dirty="0" err="1" smtClean="0"/>
              <a:t>Mantel</a:t>
            </a:r>
            <a:endParaRPr lang="hr-HR" dirty="0" smtClean="0"/>
          </a:p>
          <a:p>
            <a:r>
              <a:rPr lang="hr-HR" dirty="0" err="1"/>
              <a:t>e</a:t>
            </a:r>
            <a:r>
              <a:rPr lang="hr-HR" dirty="0" err="1" smtClean="0"/>
              <a:t>in</a:t>
            </a:r>
            <a:r>
              <a:rPr lang="hr-HR" dirty="0" smtClean="0"/>
              <a:t>, </a:t>
            </a:r>
            <a:r>
              <a:rPr lang="hr-HR" dirty="0" err="1" smtClean="0"/>
              <a:t>Der</a:t>
            </a:r>
            <a:r>
              <a:rPr lang="hr-HR" dirty="0" smtClean="0"/>
              <a:t> Anorak</a:t>
            </a:r>
          </a:p>
          <a:p>
            <a:r>
              <a:rPr lang="hr-HR" dirty="0" smtClean="0"/>
              <a:t>/ , </a:t>
            </a:r>
            <a:r>
              <a:rPr lang="hr-HR" dirty="0" err="1" smtClean="0"/>
              <a:t>Die</a:t>
            </a:r>
            <a:r>
              <a:rPr lang="hr-HR" dirty="0" smtClean="0"/>
              <a:t> </a:t>
            </a:r>
            <a:r>
              <a:rPr lang="hr-HR" dirty="0" err="1" smtClean="0"/>
              <a:t>Sportschuhe</a:t>
            </a:r>
            <a:r>
              <a:rPr lang="hr-HR" dirty="0" smtClean="0"/>
              <a:t> ( nema neodređenog člana u množini jer je </a:t>
            </a:r>
            <a:r>
              <a:rPr lang="hr-HR" dirty="0" err="1" smtClean="0"/>
              <a:t>ein</a:t>
            </a:r>
            <a:r>
              <a:rPr lang="hr-HR" dirty="0" smtClean="0"/>
              <a:t>=1, tako da se može upisati samo broj (npr. </a:t>
            </a:r>
            <a:r>
              <a:rPr lang="hr-HR" dirty="0" err="1" smtClean="0"/>
              <a:t>zwei</a:t>
            </a:r>
            <a:r>
              <a:rPr lang="hr-HR" dirty="0" smtClean="0"/>
              <a:t>). Najbolje je ne pisati ništa.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6739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Udžbenik, str. 87, </a:t>
            </a:r>
            <a:r>
              <a:rPr lang="hr-HR" dirty="0" err="1" smtClean="0"/>
              <a:t>zad</a:t>
            </a:r>
            <a:r>
              <a:rPr lang="hr-HR" dirty="0" smtClean="0"/>
              <a:t>. 10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 err="1" smtClean="0"/>
              <a:t>Wie</a:t>
            </a:r>
            <a:r>
              <a:rPr lang="hr-HR" dirty="0" smtClean="0"/>
              <a:t> </a:t>
            </a:r>
            <a:r>
              <a:rPr lang="hr-HR" dirty="0" err="1" smtClean="0"/>
              <a:t>gefällt</a:t>
            </a:r>
            <a:r>
              <a:rPr lang="hr-HR" dirty="0" smtClean="0"/>
              <a:t> </a:t>
            </a:r>
            <a:r>
              <a:rPr lang="hr-HR" dirty="0" err="1" smtClean="0"/>
              <a:t>dir</a:t>
            </a:r>
            <a:r>
              <a:rPr lang="hr-HR" dirty="0" smtClean="0"/>
              <a:t> …..? – Kako ti se sviđa …? (jednina)</a:t>
            </a:r>
          </a:p>
          <a:p>
            <a:r>
              <a:rPr lang="hr-HR" dirty="0" err="1" smtClean="0"/>
              <a:t>Wie</a:t>
            </a:r>
            <a:r>
              <a:rPr lang="hr-HR" dirty="0" smtClean="0"/>
              <a:t> </a:t>
            </a:r>
            <a:r>
              <a:rPr lang="hr-HR" dirty="0" err="1" smtClean="0"/>
              <a:t>gefallen</a:t>
            </a:r>
            <a:r>
              <a:rPr lang="hr-HR" dirty="0" smtClean="0"/>
              <a:t> </a:t>
            </a:r>
            <a:r>
              <a:rPr lang="hr-HR" dirty="0" err="1" smtClean="0"/>
              <a:t>dir</a:t>
            </a:r>
            <a:r>
              <a:rPr lang="hr-HR" dirty="0" smtClean="0"/>
              <a:t> …? – Kako ti se sviđaju? (množina)</a:t>
            </a:r>
          </a:p>
          <a:p>
            <a:r>
              <a:rPr lang="hr-HR" dirty="0" err="1" smtClean="0"/>
              <a:t>Klasse</a:t>
            </a:r>
            <a:r>
              <a:rPr lang="hr-HR" dirty="0" smtClean="0"/>
              <a:t> – prva liga.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super (čita se – </a:t>
            </a:r>
            <a:r>
              <a:rPr lang="hr-HR" dirty="0" err="1" smtClean="0"/>
              <a:t>zuper</a:t>
            </a:r>
            <a:r>
              <a:rPr lang="hr-HR" dirty="0" smtClean="0"/>
              <a:t>) – super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hr-HR" dirty="0" err="1" smtClean="0"/>
              <a:t>gut</a:t>
            </a:r>
            <a:r>
              <a:rPr lang="hr-HR" dirty="0" smtClean="0"/>
              <a:t> – dobro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hr-HR" dirty="0" err="1" smtClean="0"/>
              <a:t>so</a:t>
            </a:r>
            <a:r>
              <a:rPr lang="hr-HR" dirty="0" smtClean="0"/>
              <a:t> </a:t>
            </a:r>
            <a:r>
              <a:rPr lang="hr-HR" dirty="0" err="1" smtClean="0"/>
              <a:t>so</a:t>
            </a:r>
            <a:r>
              <a:rPr lang="hr-HR" dirty="0" smtClean="0"/>
              <a:t> (čita se – </a:t>
            </a:r>
            <a:r>
              <a:rPr lang="hr-HR" dirty="0" err="1" smtClean="0"/>
              <a:t>zo</a:t>
            </a:r>
            <a:r>
              <a:rPr lang="hr-HR" dirty="0" smtClean="0"/>
              <a:t> </a:t>
            </a:r>
            <a:r>
              <a:rPr lang="hr-HR" dirty="0" err="1" smtClean="0"/>
              <a:t>zo</a:t>
            </a:r>
            <a:r>
              <a:rPr lang="hr-HR" dirty="0" smtClean="0"/>
              <a:t>)– tako </a:t>
            </a:r>
            <a:r>
              <a:rPr lang="hr-HR" dirty="0" err="1" smtClean="0"/>
              <a:t>tako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  </a:t>
            </a:r>
            <a:r>
              <a:rPr lang="hr-HR" dirty="0" err="1" smtClean="0"/>
              <a:t>nicht</a:t>
            </a:r>
            <a:r>
              <a:rPr lang="hr-HR" dirty="0" smtClean="0"/>
              <a:t> </a:t>
            </a:r>
            <a:r>
              <a:rPr lang="hr-HR" dirty="0" err="1" smtClean="0"/>
              <a:t>so</a:t>
            </a:r>
            <a:r>
              <a:rPr lang="hr-HR" dirty="0" smtClean="0"/>
              <a:t> </a:t>
            </a:r>
            <a:r>
              <a:rPr lang="hr-HR" dirty="0" err="1" smtClean="0"/>
              <a:t>gut</a:t>
            </a:r>
            <a:r>
              <a:rPr lang="hr-HR" dirty="0" smtClean="0"/>
              <a:t> – ne baš</a:t>
            </a:r>
          </a:p>
          <a:p>
            <a:r>
              <a:rPr lang="hr-HR" dirty="0" smtClean="0"/>
              <a:t>Na to pitanje možemo odgovoriti na više načina. U udžbeniku su navedeni primjeri od najpozitivnijeg do </a:t>
            </a:r>
            <a:r>
              <a:rPr lang="hr-HR" dirty="0" err="1" smtClean="0"/>
              <a:t>najnegativnijeg</a:t>
            </a:r>
            <a:r>
              <a:rPr lang="hr-HR" dirty="0" smtClean="0"/>
              <a:t> mišljenja. Prepišite u bilježnicu! Naučite!</a:t>
            </a:r>
          </a:p>
          <a:p>
            <a:r>
              <a:rPr lang="hr-HR" dirty="0" smtClean="0"/>
              <a:t>Možete sami ili s nekim članom obitelji odglumiti dijalog.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6129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Udžbenik, str. 87, </a:t>
            </a:r>
            <a:r>
              <a:rPr lang="hr-HR" dirty="0" err="1" smtClean="0"/>
              <a:t>zad</a:t>
            </a:r>
            <a:r>
              <a:rPr lang="hr-HR" dirty="0" smtClean="0"/>
              <a:t>. 11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r-HR" dirty="0" smtClean="0"/>
              <a:t>Razgovor u dućanu:</a:t>
            </a:r>
          </a:p>
          <a:p>
            <a:pPr marL="0" indent="0">
              <a:buNone/>
            </a:pPr>
            <a:r>
              <a:rPr lang="hr-HR" dirty="0" err="1" smtClean="0"/>
              <a:t>Ich</a:t>
            </a:r>
            <a:r>
              <a:rPr lang="hr-HR" dirty="0" smtClean="0"/>
              <a:t> – ja</a:t>
            </a:r>
          </a:p>
          <a:p>
            <a:pPr marL="0" indent="0">
              <a:buNone/>
            </a:pPr>
            <a:r>
              <a:rPr lang="hr-HR" dirty="0" err="1" smtClean="0"/>
              <a:t>Die</a:t>
            </a:r>
            <a:r>
              <a:rPr lang="hr-HR" dirty="0" smtClean="0"/>
              <a:t> </a:t>
            </a:r>
            <a:r>
              <a:rPr lang="hr-HR" dirty="0" err="1" smtClean="0"/>
              <a:t>Verkäuferin</a:t>
            </a:r>
            <a:r>
              <a:rPr lang="hr-HR" dirty="0" smtClean="0"/>
              <a:t> – prodavačica (čita se – </a:t>
            </a:r>
            <a:r>
              <a:rPr lang="hr-HR" dirty="0" err="1" smtClean="0"/>
              <a:t>ferkojferin</a:t>
            </a:r>
            <a:r>
              <a:rPr lang="hr-HR" dirty="0" smtClean="0"/>
              <a:t>)</a:t>
            </a:r>
          </a:p>
          <a:p>
            <a:r>
              <a:rPr lang="hr-HR" dirty="0" err="1" smtClean="0"/>
              <a:t>Was</a:t>
            </a:r>
            <a:r>
              <a:rPr lang="hr-HR" dirty="0" smtClean="0"/>
              <a:t> </a:t>
            </a:r>
            <a:r>
              <a:rPr lang="hr-HR" dirty="0" err="1" smtClean="0"/>
              <a:t>möchtest</a:t>
            </a:r>
            <a:r>
              <a:rPr lang="hr-HR" dirty="0" smtClean="0"/>
              <a:t> </a:t>
            </a:r>
            <a:r>
              <a:rPr lang="hr-HR" dirty="0" err="1" smtClean="0"/>
              <a:t>du</a:t>
            </a:r>
            <a:r>
              <a:rPr lang="hr-HR" dirty="0" smtClean="0"/>
              <a:t>? – Što želiš?</a:t>
            </a:r>
          </a:p>
          <a:p>
            <a:r>
              <a:rPr lang="hr-HR" dirty="0" err="1" smtClean="0"/>
              <a:t>Ich</a:t>
            </a:r>
            <a:r>
              <a:rPr lang="hr-HR" dirty="0" smtClean="0"/>
              <a:t> </a:t>
            </a:r>
            <a:r>
              <a:rPr lang="hr-HR" dirty="0" err="1" smtClean="0"/>
              <a:t>möchte</a:t>
            </a:r>
            <a:r>
              <a:rPr lang="hr-HR" dirty="0" smtClean="0"/>
              <a:t> </a:t>
            </a:r>
            <a:r>
              <a:rPr lang="hr-HR" dirty="0" err="1" smtClean="0"/>
              <a:t>ein</a:t>
            </a:r>
            <a:r>
              <a:rPr lang="hr-HR" dirty="0" smtClean="0"/>
              <a:t> T-</a:t>
            </a:r>
            <a:r>
              <a:rPr lang="hr-HR" dirty="0" err="1" smtClean="0"/>
              <a:t>Shirt</a:t>
            </a:r>
            <a:r>
              <a:rPr lang="hr-HR" dirty="0" smtClean="0"/>
              <a:t>. – Želim jednu majicu s kratkim rukavima.</a:t>
            </a:r>
          </a:p>
          <a:p>
            <a:r>
              <a:rPr lang="hr-HR" dirty="0" err="1" smtClean="0"/>
              <a:t>Wie</a:t>
            </a:r>
            <a:r>
              <a:rPr lang="hr-HR" dirty="0" smtClean="0"/>
              <a:t> </a:t>
            </a:r>
            <a:r>
              <a:rPr lang="hr-HR" dirty="0" err="1" smtClean="0"/>
              <a:t>gefält</a:t>
            </a:r>
            <a:r>
              <a:rPr lang="hr-HR" dirty="0" smtClean="0"/>
              <a:t> </a:t>
            </a:r>
            <a:r>
              <a:rPr lang="hr-HR" dirty="0" err="1" smtClean="0"/>
              <a:t>dir</a:t>
            </a:r>
            <a:r>
              <a:rPr lang="hr-HR" dirty="0" smtClean="0"/>
              <a:t> </a:t>
            </a:r>
            <a:r>
              <a:rPr lang="hr-HR" dirty="0" err="1" smtClean="0"/>
              <a:t>das</a:t>
            </a:r>
            <a:r>
              <a:rPr lang="hr-HR" dirty="0" smtClean="0"/>
              <a:t> T-</a:t>
            </a:r>
            <a:r>
              <a:rPr lang="hr-HR" dirty="0" err="1" smtClean="0"/>
              <a:t>Shirt</a:t>
            </a:r>
            <a:r>
              <a:rPr lang="hr-HR" dirty="0" smtClean="0"/>
              <a:t>? – Kako ti se sviđa ova majica?</a:t>
            </a:r>
          </a:p>
          <a:p>
            <a:r>
              <a:rPr lang="hr-HR" dirty="0" smtClean="0"/>
              <a:t>Super. – Super je.</a:t>
            </a:r>
          </a:p>
          <a:p>
            <a:r>
              <a:rPr lang="hr-HR" dirty="0" smtClean="0"/>
              <a:t>-Izaberite tri odjevna predmeta i napišite tri razgovora u dućanu u svoje bilježnice.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487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Radna bilježnica, str. 62, </a:t>
            </a:r>
            <a:r>
              <a:rPr lang="hr-HR" dirty="0" err="1" smtClean="0"/>
              <a:t>zad</a:t>
            </a:r>
            <a:r>
              <a:rPr lang="hr-HR" dirty="0" smtClean="0"/>
              <a:t>. 9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Ziehst</a:t>
            </a:r>
            <a:r>
              <a:rPr lang="hr-HR" dirty="0" smtClean="0"/>
              <a:t> </a:t>
            </a:r>
            <a:r>
              <a:rPr lang="hr-HR" dirty="0" err="1" smtClean="0"/>
              <a:t>du</a:t>
            </a:r>
            <a:r>
              <a:rPr lang="hr-HR" dirty="0" smtClean="0"/>
              <a:t> </a:t>
            </a:r>
            <a:r>
              <a:rPr lang="hr-HR" dirty="0" err="1" smtClean="0"/>
              <a:t>das</a:t>
            </a:r>
            <a:r>
              <a:rPr lang="hr-HR" dirty="0" smtClean="0"/>
              <a:t> </a:t>
            </a:r>
            <a:r>
              <a:rPr lang="hr-HR" dirty="0" err="1" smtClean="0"/>
              <a:t>Kleid</a:t>
            </a:r>
            <a:r>
              <a:rPr lang="hr-HR" dirty="0" smtClean="0"/>
              <a:t> </a:t>
            </a:r>
            <a:r>
              <a:rPr lang="hr-HR" dirty="0" err="1" smtClean="0"/>
              <a:t>an</a:t>
            </a:r>
            <a:r>
              <a:rPr lang="hr-HR" dirty="0" smtClean="0"/>
              <a:t>? </a:t>
            </a:r>
            <a:r>
              <a:rPr lang="hr-HR" dirty="0" err="1" smtClean="0"/>
              <a:t>Nein</a:t>
            </a:r>
            <a:r>
              <a:rPr lang="hr-HR" dirty="0" smtClean="0"/>
              <a:t> </a:t>
            </a:r>
            <a:r>
              <a:rPr lang="hr-HR" dirty="0" err="1" smtClean="0"/>
              <a:t>das</a:t>
            </a:r>
            <a:r>
              <a:rPr lang="hr-HR" dirty="0" smtClean="0"/>
              <a:t> </a:t>
            </a:r>
            <a:r>
              <a:rPr lang="hr-HR" dirty="0" err="1" smtClean="0"/>
              <a:t>Kleid</a:t>
            </a:r>
            <a:r>
              <a:rPr lang="hr-HR" dirty="0" smtClean="0"/>
              <a:t> </a:t>
            </a:r>
            <a:r>
              <a:rPr lang="hr-HR" dirty="0" err="1" smtClean="0"/>
              <a:t>gefällt</a:t>
            </a:r>
            <a:r>
              <a:rPr lang="hr-HR" dirty="0" smtClean="0"/>
              <a:t> mir </a:t>
            </a:r>
            <a:r>
              <a:rPr lang="hr-HR" dirty="0" err="1" smtClean="0"/>
              <a:t>nicht</a:t>
            </a:r>
            <a:r>
              <a:rPr lang="hr-HR" dirty="0" smtClean="0"/>
              <a:t>.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  (Hoćeš li obući haljinu? Ne, haljina mi se ne sviđa.)</a:t>
            </a:r>
          </a:p>
          <a:p>
            <a:pPr marL="0" indent="0">
              <a:buNone/>
            </a:pPr>
            <a:r>
              <a:rPr lang="hr-HR" dirty="0" smtClean="0"/>
              <a:t>Riješite zadatak kako je prikazano u primjeru. Nadopunjujete s odjevnim predmetima čiji nazivi su izmiješani  (podcrtano) i kasnije pišete i ostale dijelove rečenice.</a:t>
            </a:r>
          </a:p>
          <a:p>
            <a:pPr marL="0" indent="0">
              <a:buNone/>
            </a:pPr>
            <a:r>
              <a:rPr lang="hr-HR" dirty="0" smtClean="0"/>
              <a:t>U okviru GRAMMATIK je prikazana promjena članova u padežima, mijenja se samo muški rod. To smo već radili kod namještaja. (</a:t>
            </a:r>
            <a:r>
              <a:rPr lang="hr-HR" dirty="0" err="1" smtClean="0"/>
              <a:t>der</a:t>
            </a:r>
            <a:r>
              <a:rPr lang="hr-HR" dirty="0" smtClean="0"/>
              <a:t> Anorak– </a:t>
            </a:r>
            <a:r>
              <a:rPr lang="hr-HR" dirty="0" err="1" smtClean="0"/>
              <a:t>den</a:t>
            </a:r>
            <a:r>
              <a:rPr lang="hr-HR" dirty="0" smtClean="0"/>
              <a:t> Anorak)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87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Radna bilježnica, str. 63, </a:t>
            </a:r>
            <a:r>
              <a:rPr lang="hr-HR" dirty="0" err="1" smtClean="0"/>
              <a:t>zad</a:t>
            </a:r>
            <a:r>
              <a:rPr lang="hr-HR" dirty="0" smtClean="0"/>
              <a:t>. 11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err="1" smtClean="0"/>
              <a:t>Zad</a:t>
            </a:r>
            <a:r>
              <a:rPr lang="hr-HR" dirty="0" smtClean="0"/>
              <a:t>. 11 – NEĆEMO RADITI U RADNOJ VEĆ U BILJEŽNICI!!</a:t>
            </a:r>
          </a:p>
          <a:p>
            <a:r>
              <a:rPr lang="hr-HR" dirty="0" smtClean="0"/>
              <a:t>Pročitajte rečenice koje opisuju svaki lik i nacrtajte taj lik sa zadanom odjećom i bojama u svoju bilježnicu.</a:t>
            </a:r>
          </a:p>
          <a:p>
            <a:r>
              <a:rPr lang="hr-HR" dirty="0" smtClean="0"/>
              <a:t>Slikajte i pošaljite mi na mail: </a:t>
            </a:r>
            <a:r>
              <a:rPr lang="hr-HR" dirty="0" smtClean="0">
                <a:hlinkClick r:id="rId2"/>
              </a:rPr>
              <a:t>gordana.topolnik@skole.hr</a:t>
            </a:r>
            <a:endParaRPr lang="hr-HR" dirty="0" smtClean="0"/>
          </a:p>
          <a:p>
            <a:r>
              <a:rPr lang="hr-HR" dirty="0" smtClean="0"/>
              <a:t>To je za ocjenu.</a:t>
            </a:r>
          </a:p>
          <a:p>
            <a:r>
              <a:rPr lang="hr-HR" dirty="0" smtClean="0"/>
              <a:t>Rok: 17.5.2020.</a:t>
            </a:r>
          </a:p>
        </p:txBody>
      </p:sp>
    </p:spTree>
    <p:extLst>
      <p:ext uri="{BB962C8B-B14F-4D97-AF65-F5344CB8AC3E}">
        <p14:creationId xmlns:p14="http://schemas.microsoft.com/office/powerpoint/2010/main" val="21917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ružnica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TM04033919[[fn=Kružnica]]</Template>
  <TotalTime>72</TotalTime>
  <Words>761</Words>
  <Application>Microsoft Office PowerPoint</Application>
  <PresentationFormat>Široki zaslon</PresentationFormat>
  <Paragraphs>78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Trebuchet MS</vt:lpstr>
      <vt:lpstr>Tw Cen MT</vt:lpstr>
      <vt:lpstr>Kružnica</vt:lpstr>
      <vt:lpstr>Tinas Kleidung</vt:lpstr>
      <vt:lpstr>Radna bilježnica, str. 61, zad. 7</vt:lpstr>
      <vt:lpstr>Rješenje zad. 7</vt:lpstr>
      <vt:lpstr>Radna bilježnica, zad. 8</vt:lpstr>
      <vt:lpstr>Rješenje, zad. 8</vt:lpstr>
      <vt:lpstr>Udžbenik, str. 87, zad. 10</vt:lpstr>
      <vt:lpstr>Udžbenik, str. 87, zad. 11</vt:lpstr>
      <vt:lpstr>Radna bilježnica, str. 62, zad. 9</vt:lpstr>
      <vt:lpstr>Radna bilježnica, str. 63, zad. 11 </vt:lpstr>
      <vt:lpstr>Radna bilježnica, str. 63, zad. 12</vt:lpstr>
      <vt:lpstr>Rješenje zad. 12</vt:lpstr>
      <vt:lpstr>Udžbenik, str. 88, zad. 12, 13, 14, Znaš…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Tinas Kleidung</dc:title>
  <dc:creator>Korisnik</dc:creator>
  <cp:lastModifiedBy>Korisnik</cp:lastModifiedBy>
  <cp:revision>8</cp:revision>
  <dcterms:created xsi:type="dcterms:W3CDTF">2020-05-09T10:25:59Z</dcterms:created>
  <dcterms:modified xsi:type="dcterms:W3CDTF">2020-05-09T11:38:31Z</dcterms:modified>
</cp:coreProperties>
</file>