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61" r:id="rId4"/>
    <p:sldId id="263" r:id="rId5"/>
    <p:sldId id="265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87446-042B-4173-B523-BEC1CDD629CB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7C9DB-C2C1-48B8-9B67-33441422FE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8708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4770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0012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0687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3024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3B0E-DA0C-4C79-A1DA-D501775FFBB2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BA13-AE3B-4B78-BF30-BE0E451DFF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91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3B0E-DA0C-4C79-A1DA-D501775FFBB2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BA13-AE3B-4B78-BF30-BE0E451DFF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086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3B0E-DA0C-4C79-A1DA-D501775FFBB2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BA13-AE3B-4B78-BF30-BE0E451DFF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498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3B0E-DA0C-4C79-A1DA-D501775FFBB2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BA13-AE3B-4B78-BF30-BE0E451DFF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391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3B0E-DA0C-4C79-A1DA-D501775FFBB2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BA13-AE3B-4B78-BF30-BE0E451DFF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854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3B0E-DA0C-4C79-A1DA-D501775FFBB2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BA13-AE3B-4B78-BF30-BE0E451DFF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097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3B0E-DA0C-4C79-A1DA-D501775FFBB2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BA13-AE3B-4B78-BF30-BE0E451DFF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331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3B0E-DA0C-4C79-A1DA-D501775FFBB2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BA13-AE3B-4B78-BF30-BE0E451DFF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55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3B0E-DA0C-4C79-A1DA-D501775FFBB2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BA13-AE3B-4B78-BF30-BE0E451DFF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178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3B0E-DA0C-4C79-A1DA-D501775FFBB2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BA13-AE3B-4B78-BF30-BE0E451DFF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742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3B0E-DA0C-4C79-A1DA-D501775FFBB2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BA13-AE3B-4B78-BF30-BE0E451DFF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02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B3B0E-DA0C-4C79-A1DA-D501775FFBB2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1BA13-AE3B-4B78-BF30-BE0E451DFF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227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"/>
          <p:cNvSpPr txBox="1"/>
          <p:nvPr/>
        </p:nvSpPr>
        <p:spPr>
          <a:xfrm>
            <a:off x="188385" y="568684"/>
            <a:ext cx="1181523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600" b="1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U jutarnjim satima u manjem gradu, na raskrižju je nastala gužva. </a:t>
            </a:r>
            <a:endParaRPr dirty="0"/>
          </a:p>
        </p:txBody>
      </p:sp>
      <p:pic>
        <p:nvPicPr>
          <p:cNvPr id="117" name="Google Shape;117;p9" descr="Crosswalk, Road, City, Crossing, Cros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42667" y="1937800"/>
            <a:ext cx="4506665" cy="3382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9" descr="Traffic Light, Signal, Traffic, Light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36088" y="1769013"/>
            <a:ext cx="505821" cy="10097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047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0"/>
          <p:cNvSpPr txBox="1"/>
          <p:nvPr/>
        </p:nvSpPr>
        <p:spPr>
          <a:xfrm>
            <a:off x="188385" y="478586"/>
            <a:ext cx="11815230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600" b="1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Kada se upalilo crveno svjetlo na      , u koloni je stajalo 16       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600" b="1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Kada se upalilo zeleno svjetlo kroz raskrižje  je prošlo 10       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 dirty="0">
              <a:solidFill>
                <a:srgbClr val="00206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24" name="Google Shape;124;p10" descr="Traffic Light, Red, Black, Green, Yello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45827" y="229845"/>
            <a:ext cx="768831" cy="9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0" descr="Beetle, Passenger Car, Vw, Volkswage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49808" y="1010985"/>
            <a:ext cx="875203" cy="646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0" descr="Beetle, Passenger Car, Vw, Volkswage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12798" y="2165544"/>
            <a:ext cx="875203" cy="646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0" descr="Crosswalk, Road, City, Crossing, Cross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6003" y="2540438"/>
            <a:ext cx="4358516" cy="32712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0" descr="Traffic Light, Signal, Traffic, Light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048986" y="2180867"/>
            <a:ext cx="640555" cy="1281109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0"/>
          <p:cNvSpPr txBox="1"/>
          <p:nvPr/>
        </p:nvSpPr>
        <p:spPr>
          <a:xfrm>
            <a:off x="165339" y="2916002"/>
            <a:ext cx="6059672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200" b="1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Koliko automobila nije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200" b="1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uspjelo proći kroz zeleno?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990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D9805656-BA5B-4A3F-9E3F-CB5B7B69567F}"/>
              </a:ext>
            </a:extLst>
          </p:cNvPr>
          <p:cNvSpPr txBox="1"/>
          <p:nvPr/>
        </p:nvSpPr>
        <p:spPr>
          <a:xfrm>
            <a:off x="1084633" y="919263"/>
            <a:ext cx="15807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16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D7CEB49D-4F7C-42C6-919F-57B38CB02EA9}"/>
              </a:ext>
            </a:extLst>
          </p:cNvPr>
          <p:cNvSpPr txBox="1"/>
          <p:nvPr/>
        </p:nvSpPr>
        <p:spPr>
          <a:xfrm>
            <a:off x="3279842" y="919263"/>
            <a:ext cx="1580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8B2C8644-6BC0-4582-82F0-F5282AEEA9D0}"/>
              </a:ext>
            </a:extLst>
          </p:cNvPr>
          <p:cNvSpPr txBox="1"/>
          <p:nvPr/>
        </p:nvSpPr>
        <p:spPr>
          <a:xfrm>
            <a:off x="2592420" y="919263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669D7A1A-DFDC-4B68-A271-77225E053D4F}"/>
              </a:ext>
            </a:extLst>
          </p:cNvPr>
          <p:cNvSpPr txBox="1"/>
          <p:nvPr/>
        </p:nvSpPr>
        <p:spPr>
          <a:xfrm>
            <a:off x="4557407" y="919263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8E582E2D-6E29-487A-ACAD-2137DF315A54}"/>
              </a:ext>
            </a:extLst>
          </p:cNvPr>
          <p:cNvSpPr txBox="1"/>
          <p:nvPr/>
        </p:nvSpPr>
        <p:spPr>
          <a:xfrm>
            <a:off x="1064366" y="2027259"/>
            <a:ext cx="15807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16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28E16DB7-5C36-4B83-8BE4-2E34D3BC07AC}"/>
              </a:ext>
            </a:extLst>
          </p:cNvPr>
          <p:cNvSpPr txBox="1"/>
          <p:nvPr/>
        </p:nvSpPr>
        <p:spPr>
          <a:xfrm>
            <a:off x="2408403" y="1947152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EB61664D-96F9-4120-883A-98C8E837210F}"/>
              </a:ext>
            </a:extLst>
          </p:cNvPr>
          <p:cNvSpPr txBox="1"/>
          <p:nvPr/>
        </p:nvSpPr>
        <p:spPr>
          <a:xfrm>
            <a:off x="3178932" y="2030022"/>
            <a:ext cx="14879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6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1D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87C02436-31BA-4F25-8DA9-66539483ACCE}"/>
              </a:ext>
            </a:extLst>
          </p:cNvPr>
          <p:cNvSpPr txBox="1"/>
          <p:nvPr/>
        </p:nvSpPr>
        <p:spPr>
          <a:xfrm>
            <a:off x="4557407" y="2030609"/>
            <a:ext cx="13606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6J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CD3A8E49-C958-498D-B2C8-976C860C27BD}"/>
              </a:ext>
            </a:extLst>
          </p:cNvPr>
          <p:cNvSpPr txBox="1"/>
          <p:nvPr/>
        </p:nvSpPr>
        <p:spPr>
          <a:xfrm>
            <a:off x="1044522" y="2803186"/>
            <a:ext cx="1580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C0E09D13-686A-4CBB-97C3-BE4846A1F24F}"/>
              </a:ext>
            </a:extLst>
          </p:cNvPr>
          <p:cNvSpPr txBox="1"/>
          <p:nvPr/>
        </p:nvSpPr>
        <p:spPr>
          <a:xfrm>
            <a:off x="2417340" y="2723079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8CE6A51C-F781-4FD2-8F07-4B771F25BAF6}"/>
              </a:ext>
            </a:extLst>
          </p:cNvPr>
          <p:cNvSpPr txBox="1"/>
          <p:nvPr/>
        </p:nvSpPr>
        <p:spPr>
          <a:xfrm>
            <a:off x="3187869" y="2763133"/>
            <a:ext cx="14879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6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1D</a:t>
            </a:r>
          </a:p>
        </p:txBody>
      </p:sp>
      <p:graphicFrame>
        <p:nvGraphicFramePr>
          <p:cNvPr id="21" name="Tablica 20">
            <a:extLst>
              <a:ext uri="{FF2B5EF4-FFF2-40B4-BE49-F238E27FC236}">
                <a16:creationId xmlns:a16="http://schemas.microsoft.com/office/drawing/2014/main" id="{EAF0EB7F-6C34-4791-8C1B-C6C01BC6592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7557" y="4815190"/>
          <a:ext cx="10976994" cy="582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2714">
                  <a:extLst>
                    <a:ext uri="{9D8B030D-6E8A-4147-A177-3AD203B41FA5}">
                      <a16:colId xmlns:a16="http://schemas.microsoft.com/office/drawing/2014/main" val="1113560018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3007397138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2680399474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3844422533"/>
                    </a:ext>
                  </a:extLst>
                </a:gridCol>
                <a:gridCol w="512560">
                  <a:extLst>
                    <a:ext uri="{9D8B030D-6E8A-4147-A177-3AD203B41FA5}">
                      <a16:colId xmlns:a16="http://schemas.microsoft.com/office/drawing/2014/main" val="3052630418"/>
                    </a:ext>
                  </a:extLst>
                </a:gridCol>
                <a:gridCol w="532868">
                  <a:extLst>
                    <a:ext uri="{9D8B030D-6E8A-4147-A177-3AD203B41FA5}">
                      <a16:colId xmlns:a16="http://schemas.microsoft.com/office/drawing/2014/main" val="4184028002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2710020022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1954461052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4264681134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3742060773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162160775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597619079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3674921080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3500828319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2199678593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2377554979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2286387705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2688559455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3092701532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3159028642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2405108330"/>
                    </a:ext>
                  </a:extLst>
                </a:gridCol>
              </a:tblGrid>
              <a:tr h="291014"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 dirty="0">
                          <a:effectLst/>
                        </a:rPr>
                        <a:t> 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367406"/>
                  </a:ext>
                </a:extLst>
              </a:tr>
              <a:tr h="291014"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 dirty="0">
                          <a:effectLst/>
                        </a:rPr>
                        <a:t> 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 dirty="0">
                          <a:effectLst/>
                        </a:rPr>
                        <a:t> 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 dirty="0">
                          <a:effectLst/>
                        </a:rPr>
                        <a:t> 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 dirty="0">
                          <a:effectLst/>
                        </a:rPr>
                        <a:t> 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 dirty="0">
                          <a:effectLst/>
                        </a:rPr>
                        <a:t> 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 dirty="0">
                          <a:effectLst/>
                        </a:rPr>
                        <a:t> 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 dirty="0">
                          <a:effectLst/>
                        </a:rPr>
                        <a:t> 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 dirty="0">
                          <a:effectLst/>
                        </a:rPr>
                        <a:t> 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 dirty="0">
                          <a:effectLst/>
                        </a:rPr>
                        <a:t> 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 dirty="0">
                          <a:effectLst/>
                        </a:rPr>
                        <a:t> 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 dirty="0">
                          <a:effectLst/>
                        </a:rPr>
                        <a:t> 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209092"/>
                  </a:ext>
                </a:extLst>
              </a:tr>
            </a:tbl>
          </a:graphicData>
        </a:graphic>
      </p:graphicFrame>
      <p:sp>
        <p:nvSpPr>
          <p:cNvPr id="22" name="TekstniOkvir 21">
            <a:extLst>
              <a:ext uri="{FF2B5EF4-FFF2-40B4-BE49-F238E27FC236}">
                <a16:creationId xmlns:a16="http://schemas.microsoft.com/office/drawing/2014/main" id="{4652368B-9F9B-4DA2-A14E-6EB2A6BC676B}"/>
              </a:ext>
            </a:extLst>
          </p:cNvPr>
          <p:cNvSpPr txBox="1"/>
          <p:nvPr/>
        </p:nvSpPr>
        <p:spPr>
          <a:xfrm>
            <a:off x="1010474" y="5356934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D168BF77-5E67-419B-ABE8-595B93B2A3A2}"/>
              </a:ext>
            </a:extLst>
          </p:cNvPr>
          <p:cNvSpPr txBox="1"/>
          <p:nvPr/>
        </p:nvSpPr>
        <p:spPr>
          <a:xfrm>
            <a:off x="1497417" y="5356932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</a:p>
        </p:txBody>
      </p:sp>
      <p:sp>
        <p:nvSpPr>
          <p:cNvPr id="24" name="TekstniOkvir 23">
            <a:extLst>
              <a:ext uri="{FF2B5EF4-FFF2-40B4-BE49-F238E27FC236}">
                <a16:creationId xmlns:a16="http://schemas.microsoft.com/office/drawing/2014/main" id="{D451CA9C-7543-4A5A-91A4-E415779B5448}"/>
              </a:ext>
            </a:extLst>
          </p:cNvPr>
          <p:cNvSpPr txBox="1"/>
          <p:nvPr/>
        </p:nvSpPr>
        <p:spPr>
          <a:xfrm>
            <a:off x="2004125" y="5356932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</a:p>
        </p:txBody>
      </p:sp>
      <p:sp>
        <p:nvSpPr>
          <p:cNvPr id="25" name="TekstniOkvir 24">
            <a:extLst>
              <a:ext uri="{FF2B5EF4-FFF2-40B4-BE49-F238E27FC236}">
                <a16:creationId xmlns:a16="http://schemas.microsoft.com/office/drawing/2014/main" id="{225CFC71-04EB-4342-A6E7-B2A4FB709855}"/>
              </a:ext>
            </a:extLst>
          </p:cNvPr>
          <p:cNvSpPr txBox="1"/>
          <p:nvPr/>
        </p:nvSpPr>
        <p:spPr>
          <a:xfrm>
            <a:off x="2510833" y="5356931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</a:p>
        </p:txBody>
      </p:sp>
      <p:sp>
        <p:nvSpPr>
          <p:cNvPr id="26" name="TekstniOkvir 25">
            <a:extLst>
              <a:ext uri="{FF2B5EF4-FFF2-40B4-BE49-F238E27FC236}">
                <a16:creationId xmlns:a16="http://schemas.microsoft.com/office/drawing/2014/main" id="{5D6B758E-37DC-4EDF-BBEF-CF3E5F83DD13}"/>
              </a:ext>
            </a:extLst>
          </p:cNvPr>
          <p:cNvSpPr txBox="1"/>
          <p:nvPr/>
        </p:nvSpPr>
        <p:spPr>
          <a:xfrm>
            <a:off x="3017541" y="5356931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</a:p>
        </p:txBody>
      </p:sp>
      <p:sp>
        <p:nvSpPr>
          <p:cNvPr id="27" name="TekstniOkvir 26">
            <a:extLst>
              <a:ext uri="{FF2B5EF4-FFF2-40B4-BE49-F238E27FC236}">
                <a16:creationId xmlns:a16="http://schemas.microsoft.com/office/drawing/2014/main" id="{D8EF57F4-D4FC-4D34-B0B2-6ACBF4BFA462}"/>
              </a:ext>
            </a:extLst>
          </p:cNvPr>
          <p:cNvSpPr txBox="1"/>
          <p:nvPr/>
        </p:nvSpPr>
        <p:spPr>
          <a:xfrm>
            <a:off x="3562832" y="5356931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</a:p>
        </p:txBody>
      </p:sp>
      <p:sp>
        <p:nvSpPr>
          <p:cNvPr id="28" name="TekstniOkvir 27">
            <a:extLst>
              <a:ext uri="{FF2B5EF4-FFF2-40B4-BE49-F238E27FC236}">
                <a16:creationId xmlns:a16="http://schemas.microsoft.com/office/drawing/2014/main" id="{987B3813-CCA0-443E-BE7A-A62D07E0FE92}"/>
              </a:ext>
            </a:extLst>
          </p:cNvPr>
          <p:cNvSpPr txBox="1"/>
          <p:nvPr/>
        </p:nvSpPr>
        <p:spPr>
          <a:xfrm>
            <a:off x="4620635" y="5356929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</a:p>
        </p:txBody>
      </p:sp>
      <p:sp>
        <p:nvSpPr>
          <p:cNvPr id="29" name="TekstniOkvir 28">
            <a:extLst>
              <a:ext uri="{FF2B5EF4-FFF2-40B4-BE49-F238E27FC236}">
                <a16:creationId xmlns:a16="http://schemas.microsoft.com/office/drawing/2014/main" id="{8552C635-5D19-42F2-BB72-86EE2B517C79}"/>
              </a:ext>
            </a:extLst>
          </p:cNvPr>
          <p:cNvSpPr txBox="1"/>
          <p:nvPr/>
        </p:nvSpPr>
        <p:spPr>
          <a:xfrm>
            <a:off x="4096626" y="535693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</a:p>
        </p:txBody>
      </p:sp>
      <p:sp>
        <p:nvSpPr>
          <p:cNvPr id="30" name="TekstniOkvir 29">
            <a:extLst>
              <a:ext uri="{FF2B5EF4-FFF2-40B4-BE49-F238E27FC236}">
                <a16:creationId xmlns:a16="http://schemas.microsoft.com/office/drawing/2014/main" id="{49D8FA5A-00C8-4D4A-BB5D-38D591B89C68}"/>
              </a:ext>
            </a:extLst>
          </p:cNvPr>
          <p:cNvSpPr txBox="1"/>
          <p:nvPr/>
        </p:nvSpPr>
        <p:spPr>
          <a:xfrm>
            <a:off x="6061151" y="5352283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</a:t>
            </a:r>
          </a:p>
        </p:txBody>
      </p:sp>
      <p:sp>
        <p:nvSpPr>
          <p:cNvPr id="31" name="TekstniOkvir 30">
            <a:extLst>
              <a:ext uri="{FF2B5EF4-FFF2-40B4-BE49-F238E27FC236}">
                <a16:creationId xmlns:a16="http://schemas.microsoft.com/office/drawing/2014/main" id="{A2F938C6-5371-4408-B57E-414454BD2B79}"/>
              </a:ext>
            </a:extLst>
          </p:cNvPr>
          <p:cNvSpPr txBox="1"/>
          <p:nvPr/>
        </p:nvSpPr>
        <p:spPr>
          <a:xfrm>
            <a:off x="5656873" y="5353916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</a:t>
            </a:r>
          </a:p>
        </p:txBody>
      </p:sp>
      <p:sp>
        <p:nvSpPr>
          <p:cNvPr id="32" name="TekstniOkvir 31">
            <a:extLst>
              <a:ext uri="{FF2B5EF4-FFF2-40B4-BE49-F238E27FC236}">
                <a16:creationId xmlns:a16="http://schemas.microsoft.com/office/drawing/2014/main" id="{53E8C6E7-C979-46E7-975C-47567FF05DD0}"/>
              </a:ext>
            </a:extLst>
          </p:cNvPr>
          <p:cNvSpPr txBox="1"/>
          <p:nvPr/>
        </p:nvSpPr>
        <p:spPr>
          <a:xfrm>
            <a:off x="5154429" y="5356928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</a:t>
            </a:r>
          </a:p>
        </p:txBody>
      </p:sp>
      <p:sp>
        <p:nvSpPr>
          <p:cNvPr id="33" name="TekstniOkvir 32">
            <a:extLst>
              <a:ext uri="{FF2B5EF4-FFF2-40B4-BE49-F238E27FC236}">
                <a16:creationId xmlns:a16="http://schemas.microsoft.com/office/drawing/2014/main" id="{1000171B-4C69-4C24-BF37-AC38F931A1D7}"/>
              </a:ext>
            </a:extLst>
          </p:cNvPr>
          <p:cNvSpPr txBox="1"/>
          <p:nvPr/>
        </p:nvSpPr>
        <p:spPr>
          <a:xfrm>
            <a:off x="6603995" y="5356928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11</a:t>
            </a:r>
          </a:p>
        </p:txBody>
      </p:sp>
      <p:sp>
        <p:nvSpPr>
          <p:cNvPr id="34" name="TekstniOkvir 33">
            <a:extLst>
              <a:ext uri="{FF2B5EF4-FFF2-40B4-BE49-F238E27FC236}">
                <a16:creationId xmlns:a16="http://schemas.microsoft.com/office/drawing/2014/main" id="{8B4B91E2-A61B-4156-A21C-81E68858F3FA}"/>
              </a:ext>
            </a:extLst>
          </p:cNvPr>
          <p:cNvSpPr txBox="1"/>
          <p:nvPr/>
        </p:nvSpPr>
        <p:spPr>
          <a:xfrm>
            <a:off x="7158382" y="5356928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12</a:t>
            </a:r>
          </a:p>
        </p:txBody>
      </p:sp>
      <p:sp>
        <p:nvSpPr>
          <p:cNvPr id="35" name="TekstniOkvir 34">
            <a:extLst>
              <a:ext uri="{FF2B5EF4-FFF2-40B4-BE49-F238E27FC236}">
                <a16:creationId xmlns:a16="http://schemas.microsoft.com/office/drawing/2014/main" id="{56D49A17-A7ED-4231-A8A8-D2BB74BF4F75}"/>
              </a:ext>
            </a:extLst>
          </p:cNvPr>
          <p:cNvSpPr txBox="1"/>
          <p:nvPr/>
        </p:nvSpPr>
        <p:spPr>
          <a:xfrm>
            <a:off x="7656640" y="5352283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13</a:t>
            </a:r>
          </a:p>
        </p:txBody>
      </p:sp>
      <p:sp>
        <p:nvSpPr>
          <p:cNvPr id="36" name="TekstniOkvir 35">
            <a:extLst>
              <a:ext uri="{FF2B5EF4-FFF2-40B4-BE49-F238E27FC236}">
                <a16:creationId xmlns:a16="http://schemas.microsoft.com/office/drawing/2014/main" id="{D0E4C669-50EE-4AF7-8E8A-AFAB05537EA9}"/>
              </a:ext>
            </a:extLst>
          </p:cNvPr>
          <p:cNvSpPr txBox="1"/>
          <p:nvPr/>
        </p:nvSpPr>
        <p:spPr>
          <a:xfrm>
            <a:off x="8172078" y="5356928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14</a:t>
            </a:r>
          </a:p>
        </p:txBody>
      </p:sp>
      <p:sp>
        <p:nvSpPr>
          <p:cNvPr id="37" name="TekstniOkvir 36">
            <a:extLst>
              <a:ext uri="{FF2B5EF4-FFF2-40B4-BE49-F238E27FC236}">
                <a16:creationId xmlns:a16="http://schemas.microsoft.com/office/drawing/2014/main" id="{BDF6AB51-0951-4A19-8E75-A5F999169D33}"/>
              </a:ext>
            </a:extLst>
          </p:cNvPr>
          <p:cNvSpPr txBox="1"/>
          <p:nvPr/>
        </p:nvSpPr>
        <p:spPr>
          <a:xfrm>
            <a:off x="8674495" y="5356927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15</a:t>
            </a:r>
          </a:p>
        </p:txBody>
      </p:sp>
      <p:sp>
        <p:nvSpPr>
          <p:cNvPr id="38" name="TekstniOkvir 37">
            <a:extLst>
              <a:ext uri="{FF2B5EF4-FFF2-40B4-BE49-F238E27FC236}">
                <a16:creationId xmlns:a16="http://schemas.microsoft.com/office/drawing/2014/main" id="{E1FF0372-E343-40BF-86CB-76B8C7D03032}"/>
              </a:ext>
            </a:extLst>
          </p:cNvPr>
          <p:cNvSpPr txBox="1"/>
          <p:nvPr/>
        </p:nvSpPr>
        <p:spPr>
          <a:xfrm>
            <a:off x="9233276" y="5356926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16</a:t>
            </a:r>
          </a:p>
        </p:txBody>
      </p:sp>
      <p:sp>
        <p:nvSpPr>
          <p:cNvPr id="41" name="TekstniOkvir 40">
            <a:extLst>
              <a:ext uri="{FF2B5EF4-FFF2-40B4-BE49-F238E27FC236}">
                <a16:creationId xmlns:a16="http://schemas.microsoft.com/office/drawing/2014/main" id="{8DF99953-441A-4B1B-845B-5005DC67A028}"/>
              </a:ext>
            </a:extLst>
          </p:cNvPr>
          <p:cNvSpPr txBox="1"/>
          <p:nvPr/>
        </p:nvSpPr>
        <p:spPr>
          <a:xfrm>
            <a:off x="9761423" y="5352281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</a:t>
            </a:r>
          </a:p>
        </p:txBody>
      </p:sp>
      <p:sp>
        <p:nvSpPr>
          <p:cNvPr id="42" name="TekstniOkvir 41">
            <a:extLst>
              <a:ext uri="{FF2B5EF4-FFF2-40B4-BE49-F238E27FC236}">
                <a16:creationId xmlns:a16="http://schemas.microsoft.com/office/drawing/2014/main" id="{7A3B0D27-F631-426C-B3BB-5855A352F1B9}"/>
              </a:ext>
            </a:extLst>
          </p:cNvPr>
          <p:cNvSpPr txBox="1"/>
          <p:nvPr/>
        </p:nvSpPr>
        <p:spPr>
          <a:xfrm>
            <a:off x="10287329" y="5352282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18</a:t>
            </a:r>
          </a:p>
        </p:txBody>
      </p:sp>
      <p:sp>
        <p:nvSpPr>
          <p:cNvPr id="43" name="TekstniOkvir 42">
            <a:extLst>
              <a:ext uri="{FF2B5EF4-FFF2-40B4-BE49-F238E27FC236}">
                <a16:creationId xmlns:a16="http://schemas.microsoft.com/office/drawing/2014/main" id="{4561C26F-7F5C-485F-8225-286109AC9652}"/>
              </a:ext>
            </a:extLst>
          </p:cNvPr>
          <p:cNvSpPr txBox="1"/>
          <p:nvPr/>
        </p:nvSpPr>
        <p:spPr>
          <a:xfrm>
            <a:off x="10847511" y="5352283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19</a:t>
            </a:r>
          </a:p>
        </p:txBody>
      </p:sp>
      <p:cxnSp>
        <p:nvCxnSpPr>
          <p:cNvPr id="45" name="Ravni poveznik 44">
            <a:extLst>
              <a:ext uri="{FF2B5EF4-FFF2-40B4-BE49-F238E27FC236}">
                <a16:creationId xmlns:a16="http://schemas.microsoft.com/office/drawing/2014/main" id="{6C76BEEE-3EC3-4ACB-A8E1-26FC247514E2}"/>
              </a:ext>
            </a:extLst>
          </p:cNvPr>
          <p:cNvCxnSpPr>
            <a:cxnSpLocks/>
          </p:cNvCxnSpPr>
          <p:nvPr/>
        </p:nvCxnSpPr>
        <p:spPr>
          <a:xfrm>
            <a:off x="11614819" y="4815190"/>
            <a:ext cx="0" cy="58202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kstniOkvir 46">
            <a:extLst>
              <a:ext uri="{FF2B5EF4-FFF2-40B4-BE49-F238E27FC236}">
                <a16:creationId xmlns:a16="http://schemas.microsoft.com/office/drawing/2014/main" id="{C99D981E-CF4D-487E-B735-642B55FE9ECB}"/>
              </a:ext>
            </a:extLst>
          </p:cNvPr>
          <p:cNvSpPr txBox="1"/>
          <p:nvPr/>
        </p:nvSpPr>
        <p:spPr>
          <a:xfrm>
            <a:off x="11331665" y="5352280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</a:t>
            </a:r>
          </a:p>
        </p:txBody>
      </p:sp>
      <p:pic>
        <p:nvPicPr>
          <p:cNvPr id="48" name="Picture 10" descr="Beetle, Passenger Car, Vw, Volkswagen">
            <a:extLst>
              <a:ext uri="{FF2B5EF4-FFF2-40B4-BE49-F238E27FC236}">
                <a16:creationId xmlns:a16="http://schemas.microsoft.com/office/drawing/2014/main" id="{E9B4EB05-9848-4224-938D-4B85B50EF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3064" y="4441300"/>
            <a:ext cx="502710" cy="371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kstniOkvir 50">
            <a:extLst>
              <a:ext uri="{FF2B5EF4-FFF2-40B4-BE49-F238E27FC236}">
                <a16:creationId xmlns:a16="http://schemas.microsoft.com/office/drawing/2014/main" id="{0E83DE81-1A73-4A0C-8C4F-EBC19BAB2639}"/>
              </a:ext>
            </a:extLst>
          </p:cNvPr>
          <p:cNvSpPr txBox="1"/>
          <p:nvPr/>
        </p:nvSpPr>
        <p:spPr>
          <a:xfrm>
            <a:off x="5367115" y="906784"/>
            <a:ext cx="78579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6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86052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-0.42279 -0.00347 " pathEditMode="relative" rAng="0" ptsTypes="AA">
                                      <p:cBhvr>
                                        <p:cTn id="146" dur="18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46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1" grpId="0"/>
      <p:bldP spid="42" grpId="0"/>
      <p:bldP spid="43" grpId="0"/>
      <p:bldP spid="47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2"/>
          <p:cNvSpPr/>
          <p:nvPr/>
        </p:nvSpPr>
        <p:spPr>
          <a:xfrm>
            <a:off x="2003898" y="4688732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2"/>
          <p:cNvSpPr/>
          <p:nvPr/>
        </p:nvSpPr>
        <p:spPr>
          <a:xfrm>
            <a:off x="2002277" y="4257472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12"/>
          <p:cNvSpPr/>
          <p:nvPr/>
        </p:nvSpPr>
        <p:spPr>
          <a:xfrm>
            <a:off x="2000656" y="3826212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2"/>
          <p:cNvSpPr/>
          <p:nvPr/>
        </p:nvSpPr>
        <p:spPr>
          <a:xfrm>
            <a:off x="2000656" y="3394952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2"/>
          <p:cNvSpPr/>
          <p:nvPr/>
        </p:nvSpPr>
        <p:spPr>
          <a:xfrm>
            <a:off x="2000656" y="2963692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2"/>
          <p:cNvSpPr/>
          <p:nvPr/>
        </p:nvSpPr>
        <p:spPr>
          <a:xfrm>
            <a:off x="2000656" y="2529190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12"/>
          <p:cNvSpPr/>
          <p:nvPr/>
        </p:nvSpPr>
        <p:spPr>
          <a:xfrm>
            <a:off x="2000656" y="2097930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12"/>
          <p:cNvSpPr/>
          <p:nvPr/>
        </p:nvSpPr>
        <p:spPr>
          <a:xfrm>
            <a:off x="2000656" y="1679644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2"/>
          <p:cNvSpPr/>
          <p:nvPr/>
        </p:nvSpPr>
        <p:spPr>
          <a:xfrm>
            <a:off x="2000656" y="1254871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2"/>
          <p:cNvSpPr/>
          <p:nvPr/>
        </p:nvSpPr>
        <p:spPr>
          <a:xfrm>
            <a:off x="2000656" y="830098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2"/>
          <p:cNvSpPr/>
          <p:nvPr/>
        </p:nvSpPr>
        <p:spPr>
          <a:xfrm>
            <a:off x="2924783" y="4688732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2"/>
          <p:cNvSpPr/>
          <p:nvPr/>
        </p:nvSpPr>
        <p:spPr>
          <a:xfrm>
            <a:off x="2924783" y="4257472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2"/>
          <p:cNvSpPr/>
          <p:nvPr/>
        </p:nvSpPr>
        <p:spPr>
          <a:xfrm>
            <a:off x="2924783" y="3826212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12"/>
          <p:cNvSpPr/>
          <p:nvPr/>
        </p:nvSpPr>
        <p:spPr>
          <a:xfrm>
            <a:off x="2924783" y="3394952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2"/>
          <p:cNvSpPr/>
          <p:nvPr/>
        </p:nvSpPr>
        <p:spPr>
          <a:xfrm>
            <a:off x="2924783" y="2963692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2"/>
          <p:cNvSpPr/>
          <p:nvPr/>
        </p:nvSpPr>
        <p:spPr>
          <a:xfrm>
            <a:off x="2924783" y="2529190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3" name="Google Shape;193;p12"/>
          <p:cNvCxnSpPr/>
          <p:nvPr/>
        </p:nvCxnSpPr>
        <p:spPr>
          <a:xfrm>
            <a:off x="1586204" y="457200"/>
            <a:ext cx="1194318" cy="502920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94" name="Google Shape;194;p12"/>
          <p:cNvCxnSpPr/>
          <p:nvPr/>
        </p:nvCxnSpPr>
        <p:spPr>
          <a:xfrm flipH="1">
            <a:off x="1586204" y="457200"/>
            <a:ext cx="1268963" cy="502920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5" name="Google Shape;195;p12"/>
          <p:cNvSpPr txBox="1"/>
          <p:nvPr/>
        </p:nvSpPr>
        <p:spPr>
          <a:xfrm>
            <a:off x="1477099" y="5439577"/>
            <a:ext cx="225334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200" b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16-10=6</a:t>
            </a:r>
            <a:endParaRPr/>
          </a:p>
        </p:txBody>
      </p:sp>
      <p:sp>
        <p:nvSpPr>
          <p:cNvPr id="196" name="Google Shape;196;p12"/>
          <p:cNvSpPr/>
          <p:nvPr/>
        </p:nvSpPr>
        <p:spPr>
          <a:xfrm>
            <a:off x="5226069" y="4688732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12"/>
          <p:cNvSpPr/>
          <p:nvPr/>
        </p:nvSpPr>
        <p:spPr>
          <a:xfrm>
            <a:off x="5224448" y="4257472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2"/>
          <p:cNvSpPr/>
          <p:nvPr/>
        </p:nvSpPr>
        <p:spPr>
          <a:xfrm>
            <a:off x="5222827" y="3826212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2"/>
          <p:cNvSpPr/>
          <p:nvPr/>
        </p:nvSpPr>
        <p:spPr>
          <a:xfrm>
            <a:off x="5222827" y="3394952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2"/>
          <p:cNvSpPr/>
          <p:nvPr/>
        </p:nvSpPr>
        <p:spPr>
          <a:xfrm>
            <a:off x="5222827" y="2963692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2"/>
          <p:cNvSpPr/>
          <p:nvPr/>
        </p:nvSpPr>
        <p:spPr>
          <a:xfrm>
            <a:off x="5222827" y="2529190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2"/>
          <p:cNvSpPr/>
          <p:nvPr/>
        </p:nvSpPr>
        <p:spPr>
          <a:xfrm>
            <a:off x="5222827" y="2097930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2"/>
          <p:cNvSpPr/>
          <p:nvPr/>
        </p:nvSpPr>
        <p:spPr>
          <a:xfrm>
            <a:off x="5222827" y="1679644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2"/>
          <p:cNvSpPr/>
          <p:nvPr/>
        </p:nvSpPr>
        <p:spPr>
          <a:xfrm>
            <a:off x="5222827" y="1254871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12"/>
          <p:cNvSpPr/>
          <p:nvPr/>
        </p:nvSpPr>
        <p:spPr>
          <a:xfrm>
            <a:off x="5222827" y="830098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2"/>
          <p:cNvSpPr/>
          <p:nvPr/>
        </p:nvSpPr>
        <p:spPr>
          <a:xfrm>
            <a:off x="6340352" y="4688732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12"/>
          <p:cNvSpPr/>
          <p:nvPr/>
        </p:nvSpPr>
        <p:spPr>
          <a:xfrm>
            <a:off x="6340352" y="4257472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12"/>
          <p:cNvSpPr/>
          <p:nvPr/>
        </p:nvSpPr>
        <p:spPr>
          <a:xfrm>
            <a:off x="6340351" y="3826212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9" name="Google Shape;209;p12"/>
          <p:cNvCxnSpPr/>
          <p:nvPr/>
        </p:nvCxnSpPr>
        <p:spPr>
          <a:xfrm flipH="1">
            <a:off x="4889902" y="457200"/>
            <a:ext cx="1268963" cy="502920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0" name="Google Shape;210;p12"/>
          <p:cNvCxnSpPr/>
          <p:nvPr/>
        </p:nvCxnSpPr>
        <p:spPr>
          <a:xfrm>
            <a:off x="5000638" y="457200"/>
            <a:ext cx="1095362" cy="502920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1" name="Google Shape;211;p12"/>
          <p:cNvSpPr txBox="1"/>
          <p:nvPr/>
        </p:nvSpPr>
        <p:spPr>
          <a:xfrm>
            <a:off x="4852579" y="5421338"/>
            <a:ext cx="225334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200" b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13-10=3</a:t>
            </a:r>
            <a:endParaRPr/>
          </a:p>
        </p:txBody>
      </p:sp>
      <p:sp>
        <p:nvSpPr>
          <p:cNvPr id="212" name="Google Shape;212;p12"/>
          <p:cNvSpPr/>
          <p:nvPr/>
        </p:nvSpPr>
        <p:spPr>
          <a:xfrm>
            <a:off x="8784143" y="4766487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2"/>
          <p:cNvSpPr/>
          <p:nvPr/>
        </p:nvSpPr>
        <p:spPr>
          <a:xfrm>
            <a:off x="8782522" y="4335227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2"/>
          <p:cNvSpPr/>
          <p:nvPr/>
        </p:nvSpPr>
        <p:spPr>
          <a:xfrm>
            <a:off x="8780901" y="3903967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2"/>
          <p:cNvSpPr/>
          <p:nvPr/>
        </p:nvSpPr>
        <p:spPr>
          <a:xfrm>
            <a:off x="8780901" y="3472707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2"/>
          <p:cNvSpPr/>
          <p:nvPr/>
        </p:nvSpPr>
        <p:spPr>
          <a:xfrm>
            <a:off x="8780901" y="3041447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2"/>
          <p:cNvSpPr/>
          <p:nvPr/>
        </p:nvSpPr>
        <p:spPr>
          <a:xfrm>
            <a:off x="8780901" y="2606945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2"/>
          <p:cNvSpPr/>
          <p:nvPr/>
        </p:nvSpPr>
        <p:spPr>
          <a:xfrm>
            <a:off x="8780901" y="2175685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12"/>
          <p:cNvSpPr/>
          <p:nvPr/>
        </p:nvSpPr>
        <p:spPr>
          <a:xfrm>
            <a:off x="8780901" y="1757399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2"/>
          <p:cNvSpPr/>
          <p:nvPr/>
        </p:nvSpPr>
        <p:spPr>
          <a:xfrm>
            <a:off x="8780901" y="1332626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2"/>
          <p:cNvSpPr/>
          <p:nvPr/>
        </p:nvSpPr>
        <p:spPr>
          <a:xfrm>
            <a:off x="8780901" y="907853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12"/>
          <p:cNvSpPr/>
          <p:nvPr/>
        </p:nvSpPr>
        <p:spPr>
          <a:xfrm>
            <a:off x="9886544" y="4766487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12"/>
          <p:cNvSpPr/>
          <p:nvPr/>
        </p:nvSpPr>
        <p:spPr>
          <a:xfrm>
            <a:off x="9886544" y="4335227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2"/>
          <p:cNvSpPr/>
          <p:nvPr/>
        </p:nvSpPr>
        <p:spPr>
          <a:xfrm>
            <a:off x="9886544" y="3898343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2"/>
          <p:cNvSpPr/>
          <p:nvPr/>
        </p:nvSpPr>
        <p:spPr>
          <a:xfrm>
            <a:off x="9886544" y="3464271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2"/>
          <p:cNvSpPr/>
          <p:nvPr/>
        </p:nvSpPr>
        <p:spPr>
          <a:xfrm>
            <a:off x="9886544" y="3021861"/>
            <a:ext cx="603115" cy="58366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7" name="Google Shape;227;p12"/>
          <p:cNvCxnSpPr/>
          <p:nvPr/>
        </p:nvCxnSpPr>
        <p:spPr>
          <a:xfrm>
            <a:off x="8555653" y="410377"/>
            <a:ext cx="1095362" cy="502920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28" name="Google Shape;228;p12"/>
          <p:cNvCxnSpPr/>
          <p:nvPr/>
        </p:nvCxnSpPr>
        <p:spPr>
          <a:xfrm flipH="1">
            <a:off x="8557531" y="457200"/>
            <a:ext cx="1093484" cy="5021092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9" name="Google Shape;229;p12"/>
          <p:cNvSpPr txBox="1"/>
          <p:nvPr/>
        </p:nvSpPr>
        <p:spPr>
          <a:xfrm>
            <a:off x="8467926" y="5459232"/>
            <a:ext cx="225334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200" b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15-10=5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1015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3"/>
          <p:cNvSpPr txBox="1"/>
          <p:nvPr/>
        </p:nvSpPr>
        <p:spPr>
          <a:xfrm>
            <a:off x="963914" y="1007536"/>
            <a:ext cx="3421473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800" b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11-10=</a:t>
            </a:r>
            <a:endParaRPr/>
          </a:p>
        </p:txBody>
      </p:sp>
      <p:sp>
        <p:nvSpPr>
          <p:cNvPr id="235" name="Google Shape;235;p13"/>
          <p:cNvSpPr txBox="1"/>
          <p:nvPr/>
        </p:nvSpPr>
        <p:spPr>
          <a:xfrm>
            <a:off x="963914" y="1934377"/>
            <a:ext cx="3421473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800" b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12-10=</a:t>
            </a:r>
            <a:endParaRPr/>
          </a:p>
        </p:txBody>
      </p:sp>
      <p:sp>
        <p:nvSpPr>
          <p:cNvPr id="236" name="Google Shape;236;p13"/>
          <p:cNvSpPr txBox="1"/>
          <p:nvPr/>
        </p:nvSpPr>
        <p:spPr>
          <a:xfrm>
            <a:off x="963914" y="2861218"/>
            <a:ext cx="3421473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800" b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18-10=</a:t>
            </a:r>
            <a:endParaRPr/>
          </a:p>
        </p:txBody>
      </p:sp>
      <p:sp>
        <p:nvSpPr>
          <p:cNvPr id="237" name="Google Shape;237;p13"/>
          <p:cNvSpPr txBox="1"/>
          <p:nvPr/>
        </p:nvSpPr>
        <p:spPr>
          <a:xfrm>
            <a:off x="963914" y="3788059"/>
            <a:ext cx="3421473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800" b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19-10=</a:t>
            </a:r>
            <a:endParaRPr/>
          </a:p>
        </p:txBody>
      </p:sp>
      <p:sp>
        <p:nvSpPr>
          <p:cNvPr id="238" name="Google Shape;238;p13"/>
          <p:cNvSpPr txBox="1"/>
          <p:nvPr/>
        </p:nvSpPr>
        <p:spPr>
          <a:xfrm>
            <a:off x="963913" y="4619056"/>
            <a:ext cx="3421473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800" b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17-10=</a:t>
            </a:r>
            <a:endParaRPr/>
          </a:p>
        </p:txBody>
      </p:sp>
      <p:sp>
        <p:nvSpPr>
          <p:cNvPr id="239" name="Google Shape;239;p13"/>
          <p:cNvSpPr txBox="1"/>
          <p:nvPr/>
        </p:nvSpPr>
        <p:spPr>
          <a:xfrm>
            <a:off x="3573625" y="1007536"/>
            <a:ext cx="62228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800" b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endParaRPr/>
          </a:p>
        </p:txBody>
      </p:sp>
      <p:sp>
        <p:nvSpPr>
          <p:cNvPr id="240" name="Google Shape;240;p13"/>
          <p:cNvSpPr txBox="1"/>
          <p:nvPr/>
        </p:nvSpPr>
        <p:spPr>
          <a:xfrm>
            <a:off x="3573625" y="1946648"/>
            <a:ext cx="62228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800" b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/>
          </a:p>
        </p:txBody>
      </p:sp>
      <p:sp>
        <p:nvSpPr>
          <p:cNvPr id="241" name="Google Shape;241;p13"/>
          <p:cNvSpPr txBox="1"/>
          <p:nvPr/>
        </p:nvSpPr>
        <p:spPr>
          <a:xfrm>
            <a:off x="3573625" y="2848947"/>
            <a:ext cx="62228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800" b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endParaRPr/>
          </a:p>
        </p:txBody>
      </p:sp>
      <p:sp>
        <p:nvSpPr>
          <p:cNvPr id="242" name="Google Shape;242;p13"/>
          <p:cNvSpPr txBox="1"/>
          <p:nvPr/>
        </p:nvSpPr>
        <p:spPr>
          <a:xfrm>
            <a:off x="3573625" y="3788059"/>
            <a:ext cx="62228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800" b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endParaRPr/>
          </a:p>
        </p:txBody>
      </p:sp>
      <p:sp>
        <p:nvSpPr>
          <p:cNvPr id="243" name="Google Shape;243;p13"/>
          <p:cNvSpPr txBox="1"/>
          <p:nvPr/>
        </p:nvSpPr>
        <p:spPr>
          <a:xfrm>
            <a:off x="3573625" y="4606785"/>
            <a:ext cx="62228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800" b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endParaRPr/>
          </a:p>
        </p:txBody>
      </p:sp>
      <p:pic>
        <p:nvPicPr>
          <p:cNvPr id="244" name="Google Shape;244;p13" descr="Green Light, Traffic Light, Signal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57769" y="1629528"/>
            <a:ext cx="3059102" cy="35989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636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Široki zaslon</PresentationFormat>
  <Paragraphs>83</Paragraphs>
  <Slides>5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Ines</dc:creator>
  <cp:lastModifiedBy>Korisnik</cp:lastModifiedBy>
  <cp:revision>1</cp:revision>
  <dcterms:created xsi:type="dcterms:W3CDTF">2020-05-13T20:44:28Z</dcterms:created>
  <dcterms:modified xsi:type="dcterms:W3CDTF">2020-05-18T13:52:53Z</dcterms:modified>
</cp:coreProperties>
</file>