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42" d="100"/>
          <a:sy n="42" d="100"/>
        </p:scale>
        <p:origin x="133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it-I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it-I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it-I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565F-BD6E-49B0-8593-9FD196AA0B5C}" type="datetimeFigureOut">
              <a:rPr lang="it-IT" smtClean="0"/>
              <a:t>25/08/2019</a:t>
            </a:fld>
            <a:endParaRPr lang="it-I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472A-EFAC-4525-AC4F-87AF259A29A8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696" y="1844824"/>
            <a:ext cx="597666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IRELAND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Blarney</a:t>
            </a:r>
            <a:r>
              <a:rPr lang="hr-HR" dirty="0" smtClean="0"/>
              <a:t> </a:t>
            </a:r>
            <a:r>
              <a:rPr lang="hr-HR" dirty="0" err="1" smtClean="0"/>
              <a:t>Castle</a:t>
            </a:r>
            <a:endParaRPr lang="it-IT" dirty="0"/>
          </a:p>
        </p:txBody>
      </p:sp>
      <p:pic>
        <p:nvPicPr>
          <p:cNvPr id="30722" name="Picture 2" descr="Slikovni rezultat za blarney 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667500" cy="4171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5122912" cy="1143000"/>
          </a:xfrm>
        </p:spPr>
        <p:txBody>
          <a:bodyPr/>
          <a:lstStyle/>
          <a:p>
            <a:r>
              <a:rPr lang="hr-HR" dirty="0" err="1" smtClean="0"/>
              <a:t>Blarney</a:t>
            </a:r>
            <a:r>
              <a:rPr lang="hr-HR" dirty="0" smtClean="0"/>
              <a:t> Stone</a:t>
            </a:r>
            <a:endParaRPr lang="it-IT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gift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eloquence</a:t>
            </a:r>
            <a:endParaRPr lang="it-IT" dirty="0"/>
          </a:p>
        </p:txBody>
      </p:sp>
      <p:pic>
        <p:nvPicPr>
          <p:cNvPr id="29698" name="Picture 2" descr="Slikovni rezultat za blarney 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29598" cy="2322899"/>
          </a:xfrm>
          <a:prstGeom prst="rect">
            <a:avLst/>
          </a:prstGeom>
          <a:noFill/>
        </p:spPr>
      </p:pic>
      <p:pic>
        <p:nvPicPr>
          <p:cNvPr id="29700" name="Picture 4" descr="Slikovni rezultat za blarney 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5017021" cy="37647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err="1" smtClean="0"/>
              <a:t>Famous</a:t>
            </a:r>
            <a:r>
              <a:rPr lang="hr-HR" dirty="0" smtClean="0"/>
              <a:t> pop groups</a:t>
            </a:r>
            <a:endParaRPr lang="it-IT" dirty="0"/>
          </a:p>
        </p:txBody>
      </p:sp>
      <p:pic>
        <p:nvPicPr>
          <p:cNvPr id="28674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2483768" cy="2483768"/>
          </a:xfrm>
          <a:prstGeom prst="rect">
            <a:avLst/>
          </a:prstGeom>
          <a:noFill/>
        </p:spPr>
      </p:pic>
      <p:pic>
        <p:nvPicPr>
          <p:cNvPr id="28676" name="Picture 4" descr="Slikovni rezultat za the cranber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683968" cy="2634732"/>
          </a:xfrm>
          <a:prstGeom prst="rect">
            <a:avLst/>
          </a:prstGeom>
          <a:noFill/>
        </p:spPr>
      </p:pic>
      <p:pic>
        <p:nvPicPr>
          <p:cNvPr id="28678" name="Picture 6" descr="Slikovni rezultat za u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2018555" cy="2784215"/>
          </a:xfrm>
          <a:prstGeom prst="rect">
            <a:avLst/>
          </a:prstGeom>
          <a:noFill/>
        </p:spPr>
      </p:pic>
      <p:pic>
        <p:nvPicPr>
          <p:cNvPr id="28680" name="Picture 8" descr="Slikovni rezultat za westli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789040"/>
            <a:ext cx="2736304" cy="2736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404664" y="0"/>
            <a:ext cx="8229600" cy="1143000"/>
          </a:xfrm>
        </p:spPr>
        <p:txBody>
          <a:bodyPr/>
          <a:lstStyle/>
          <a:p>
            <a:r>
              <a:rPr lang="hr-HR" dirty="0" smtClean="0"/>
              <a:t>Irish </a:t>
            </a:r>
            <a:r>
              <a:rPr lang="hr-HR" dirty="0" err="1" smtClean="0"/>
              <a:t>writers</a:t>
            </a:r>
            <a:endParaRPr lang="it-IT" dirty="0"/>
          </a:p>
        </p:txBody>
      </p:sp>
      <p:pic>
        <p:nvPicPr>
          <p:cNvPr id="27654" name="Picture 6" descr="Slikovni rezultat za george bernard sh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137420" cy="2137420"/>
          </a:xfrm>
          <a:prstGeom prst="rect">
            <a:avLst/>
          </a:prstGeom>
          <a:noFill/>
        </p:spPr>
      </p:pic>
      <p:pic>
        <p:nvPicPr>
          <p:cNvPr id="27656" name="Picture 8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36712"/>
            <a:ext cx="2191924" cy="2490822"/>
          </a:xfrm>
          <a:prstGeom prst="rect">
            <a:avLst/>
          </a:prstGeom>
          <a:noFill/>
        </p:spPr>
      </p:pic>
      <p:pic>
        <p:nvPicPr>
          <p:cNvPr id="27658" name="Picture 10" descr="Slikovni rezultat za james joy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89040"/>
            <a:ext cx="1481307" cy="2439801"/>
          </a:xfrm>
          <a:prstGeom prst="rect">
            <a:avLst/>
          </a:prstGeom>
          <a:noFill/>
        </p:spPr>
      </p:pic>
      <p:pic>
        <p:nvPicPr>
          <p:cNvPr id="27660" name="Picture 12" descr="Slikovni rezultat za oscar wil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700808"/>
            <a:ext cx="2023846" cy="2838128"/>
          </a:xfrm>
          <a:prstGeom prst="rect">
            <a:avLst/>
          </a:prstGeom>
          <a:noFill/>
        </p:spPr>
      </p:pic>
      <p:pic>
        <p:nvPicPr>
          <p:cNvPr id="27662" name="Picture 14" descr="Slikovni rezultat za jonathan swif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89040"/>
            <a:ext cx="2095500" cy="2352675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611560" y="32129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George Bernard Shaw</a:t>
            </a:r>
            <a:endParaRPr lang="it-IT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067944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Bram</a:t>
            </a:r>
            <a:r>
              <a:rPr lang="hr-HR" dirty="0" smtClean="0"/>
              <a:t> </a:t>
            </a:r>
            <a:r>
              <a:rPr lang="hr-HR" dirty="0" err="1" smtClean="0"/>
              <a:t>Stoker</a:t>
            </a:r>
            <a:endParaRPr lang="it-IT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899592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Jonathan</a:t>
            </a:r>
            <a:r>
              <a:rPr lang="hr-HR" dirty="0" smtClean="0"/>
              <a:t> </a:t>
            </a:r>
            <a:r>
              <a:rPr lang="hr-HR" dirty="0" err="1" smtClean="0"/>
              <a:t>Swift</a:t>
            </a:r>
            <a:endParaRPr lang="it-IT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427984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James Joyce</a:t>
            </a:r>
            <a:endParaRPr lang="it-IT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7164288" y="46531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Oscar</a:t>
            </a:r>
            <a:r>
              <a:rPr lang="hr-HR" dirty="0" smtClean="0"/>
              <a:t> </a:t>
            </a:r>
            <a:r>
              <a:rPr lang="hr-HR" dirty="0" err="1" smtClean="0"/>
              <a:t>Wilde</a:t>
            </a:r>
            <a:endParaRPr lang="it-IT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764704" y="188640"/>
            <a:ext cx="8229600" cy="1143000"/>
          </a:xfrm>
        </p:spPr>
        <p:txBody>
          <a:bodyPr/>
          <a:lstStyle/>
          <a:p>
            <a:r>
              <a:rPr lang="hr-HR" dirty="0" smtClean="0"/>
              <a:t>Irish </a:t>
            </a:r>
            <a:r>
              <a:rPr lang="hr-HR" dirty="0" err="1" smtClean="0"/>
              <a:t>actors</a:t>
            </a:r>
            <a:endParaRPr lang="it-IT" dirty="0"/>
          </a:p>
        </p:txBody>
      </p:sp>
      <p:pic>
        <p:nvPicPr>
          <p:cNvPr id="26626" name="Picture 2" descr="Slikovni rezultat za liam nee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038350" cy="3019425"/>
          </a:xfrm>
          <a:prstGeom prst="rect">
            <a:avLst/>
          </a:prstGeom>
          <a:noFill/>
        </p:spPr>
      </p:pic>
      <p:pic>
        <p:nvPicPr>
          <p:cNvPr id="26628" name="Picture 4" descr="Slikovni rezultat za colin farr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038350" cy="3019425"/>
          </a:xfrm>
          <a:prstGeom prst="rect">
            <a:avLst/>
          </a:prstGeom>
          <a:noFill/>
        </p:spPr>
      </p:pic>
      <p:pic>
        <p:nvPicPr>
          <p:cNvPr id="26630" name="Picture 6" descr="Slikovni rezultat za pierce brosn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046149" cy="2985518"/>
          </a:xfrm>
          <a:prstGeom prst="rect">
            <a:avLst/>
          </a:prstGeom>
          <a:noFill/>
        </p:spPr>
      </p:pic>
      <p:pic>
        <p:nvPicPr>
          <p:cNvPr id="26632" name="Picture 8" descr="Slikovni rezultat za gabriel byr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2095500" cy="2448272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3419872" y="45811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Colin</a:t>
            </a:r>
            <a:r>
              <a:rPr lang="hr-HR" dirty="0" smtClean="0"/>
              <a:t> </a:t>
            </a:r>
            <a:r>
              <a:rPr lang="hr-HR" dirty="0" err="1" smtClean="0"/>
              <a:t>Farrell</a:t>
            </a:r>
            <a:endParaRPr lang="it-IT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11560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Liam</a:t>
            </a:r>
            <a:r>
              <a:rPr lang="hr-HR" dirty="0" smtClean="0"/>
              <a:t> </a:t>
            </a:r>
            <a:r>
              <a:rPr lang="hr-HR" dirty="0" err="1" smtClean="0"/>
              <a:t>Neeson</a:t>
            </a:r>
            <a:endParaRPr lang="it-IT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156176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Gabriel </a:t>
            </a:r>
            <a:r>
              <a:rPr lang="hr-HR" dirty="0" err="1" smtClean="0"/>
              <a:t>Byrne</a:t>
            </a:r>
            <a:endParaRPr lang="it-IT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228184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Pierce</a:t>
            </a:r>
            <a:r>
              <a:rPr lang="hr-HR" dirty="0" smtClean="0"/>
              <a:t> Brosnan</a:t>
            </a:r>
            <a:endParaRPr lang="it-IT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Fun</a:t>
            </a:r>
            <a:r>
              <a:rPr lang="hr-HR" dirty="0" smtClean="0"/>
              <a:t> </a:t>
            </a:r>
            <a:r>
              <a:rPr lang="hr-HR" dirty="0" err="1" smtClean="0"/>
              <a:t>facts</a:t>
            </a:r>
            <a:endParaRPr lang="it-IT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US" dirty="0"/>
              <a:t>Many Irish family names start with </a:t>
            </a:r>
            <a:r>
              <a:rPr lang="en-US" dirty="0" smtClean="0">
                <a:solidFill>
                  <a:srgbClr val="C00000"/>
                </a:solidFill>
              </a:rPr>
              <a:t>Mac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>
                <a:solidFill>
                  <a:srgbClr val="C00000"/>
                </a:solidFill>
              </a:rPr>
              <a:t>O'</a:t>
            </a:r>
            <a:r>
              <a:rPr lang="hr-HR" dirty="0" smtClean="0"/>
              <a:t> (</a:t>
            </a:r>
            <a:r>
              <a:rPr lang="en-US" i="1" dirty="0" smtClean="0"/>
              <a:t>son </a:t>
            </a:r>
            <a:r>
              <a:rPr lang="en-US" i="1" dirty="0"/>
              <a:t>of </a:t>
            </a:r>
            <a:r>
              <a:rPr lang="en-US" i="1" dirty="0" smtClean="0"/>
              <a:t>... </a:t>
            </a:r>
            <a:r>
              <a:rPr lang="en-US" dirty="0"/>
              <a:t>and </a:t>
            </a:r>
            <a:r>
              <a:rPr lang="en-US" i="1" dirty="0" smtClean="0"/>
              <a:t>grandson </a:t>
            </a:r>
            <a:r>
              <a:rPr lang="en-US" i="1" dirty="0"/>
              <a:t>of </a:t>
            </a:r>
            <a:r>
              <a:rPr lang="en-US" i="1" dirty="0" smtClean="0"/>
              <a:t>...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Gaelic</a:t>
            </a:r>
            <a:r>
              <a:rPr lang="hr-HR" dirty="0" smtClean="0"/>
              <a:t>)</a:t>
            </a:r>
            <a:endParaRPr lang="en-US" dirty="0"/>
          </a:p>
          <a:p>
            <a:r>
              <a:rPr lang="en-US" dirty="0" smtClean="0"/>
              <a:t>Ireland </a:t>
            </a:r>
            <a:r>
              <a:rPr lang="en-US" dirty="0"/>
              <a:t>has won seven times the Eurovision Song </a:t>
            </a:r>
            <a:r>
              <a:rPr lang="en-US" dirty="0" smtClean="0"/>
              <a:t>Contest</a:t>
            </a:r>
            <a:r>
              <a:rPr lang="hr-HR" dirty="0" smtClean="0"/>
              <a:t>.</a:t>
            </a:r>
          </a:p>
          <a:p>
            <a:r>
              <a:rPr lang="en-US" dirty="0"/>
              <a:t>Ireland is a snake-free </a:t>
            </a:r>
            <a:r>
              <a:rPr lang="en-US" dirty="0" smtClean="0"/>
              <a:t>island</a:t>
            </a:r>
            <a:r>
              <a:rPr lang="hr-HR" dirty="0" smtClean="0"/>
              <a:t>.</a:t>
            </a:r>
          </a:p>
          <a:p>
            <a:r>
              <a:rPr lang="en-US" dirty="0" smtClean="0"/>
              <a:t>It is estimated that over 80 million people of Irish descent live outside Ireland</a:t>
            </a:r>
            <a:r>
              <a:rPr lang="hr-HR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ir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4464496" cy="568208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 txBox="1">
            <a:spLocks/>
          </p:cNvSpPr>
          <p:nvPr/>
        </p:nvSpPr>
        <p:spPr>
          <a:xfrm>
            <a:off x="5796136" y="764704"/>
            <a:ext cx="3024336" cy="53614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million inhabitants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official languages – English and Irish</a:t>
            </a:r>
            <a:endParaRPr kumimoji="0" lang="hr-HR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rish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273925" cy="4953000"/>
          </a:xfrm>
          <a:prstGeom prst="rect">
            <a:avLst/>
          </a:prstGeom>
          <a:noFill/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195736" y="836712"/>
            <a:ext cx="733425" cy="1789112"/>
          </a:xfrm>
          <a:prstGeom prst="curvedLeftArrow">
            <a:avLst>
              <a:gd name="adj1" fmla="val 48788"/>
              <a:gd name="adj2" fmla="val 9757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156176" y="764704"/>
            <a:ext cx="733425" cy="1871414"/>
          </a:xfrm>
          <a:prstGeom prst="curvedRightArrow">
            <a:avLst>
              <a:gd name="adj1" fmla="val 60606"/>
              <a:gd name="adj2" fmla="val 12121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83568" y="476672"/>
            <a:ext cx="1733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/>
              <a:t>GREEN</a:t>
            </a:r>
          </a:p>
          <a:p>
            <a:r>
              <a:rPr lang="es-ES" b="1" dirty="0"/>
              <a:t>REPRESENTS</a:t>
            </a:r>
          </a:p>
          <a:p>
            <a:r>
              <a:rPr lang="es-ES" b="1" dirty="0"/>
              <a:t>CATHOLICS</a:t>
            </a:r>
            <a:endParaRPr lang="en-GB" b="1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707904" y="5301208"/>
            <a:ext cx="439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 dirty="0" smtClean="0"/>
              <a:t>WHITE</a:t>
            </a:r>
            <a:r>
              <a:rPr lang="hr-HR" b="1" dirty="0" smtClean="0"/>
              <a:t> </a:t>
            </a:r>
            <a:r>
              <a:rPr lang="es-ES" b="1" dirty="0" smtClean="0"/>
              <a:t>REPRESENTS </a:t>
            </a:r>
            <a:r>
              <a:rPr lang="es-ES" b="1" dirty="0"/>
              <a:t>PEACE </a:t>
            </a:r>
            <a:r>
              <a:rPr lang="es-ES" b="1" dirty="0" smtClean="0"/>
              <a:t>BETWEEN</a:t>
            </a:r>
            <a:r>
              <a:rPr lang="hr-HR" b="1" dirty="0" smtClean="0"/>
              <a:t> </a:t>
            </a:r>
            <a:r>
              <a:rPr lang="es-ES" b="1" dirty="0" smtClean="0"/>
              <a:t>CATHOLICS </a:t>
            </a:r>
            <a:r>
              <a:rPr lang="es-ES" b="1" dirty="0"/>
              <a:t>AND PROTESTANTS</a:t>
            </a:r>
            <a:endParaRPr lang="en-GB" b="1" dirty="0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15911364">
            <a:off x="4102747" y="4363648"/>
            <a:ext cx="1372203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948264" y="548680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/>
              <a:t>ORANGE</a:t>
            </a:r>
          </a:p>
          <a:p>
            <a:r>
              <a:rPr lang="es-ES" b="1" dirty="0"/>
              <a:t>REPRESENTS</a:t>
            </a:r>
          </a:p>
          <a:p>
            <a:r>
              <a:rPr lang="es-ES" b="1" dirty="0"/>
              <a:t>PROTESTANTS</a:t>
            </a:r>
            <a:endParaRPr lang="en-GB" b="1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kovni rezultat za river shann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487740" cy="2991827"/>
          </a:xfrm>
          <a:prstGeom prst="rect">
            <a:avLst/>
          </a:prstGeom>
          <a:noFill/>
        </p:spPr>
      </p:pic>
      <p:pic>
        <p:nvPicPr>
          <p:cNvPr id="12292" name="Picture 4" descr="Slikovni rezultat za river shan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3110660" cy="4176464"/>
          </a:xfrm>
          <a:prstGeom prst="rect">
            <a:avLst/>
          </a:prstGeom>
          <a:noFill/>
        </p:spPr>
      </p:pic>
      <p:sp>
        <p:nvSpPr>
          <p:cNvPr id="4" name="Rezervirano mjesto sadržaja 2"/>
          <p:cNvSpPr txBox="1">
            <a:spLocks/>
          </p:cNvSpPr>
          <p:nvPr/>
        </p:nvSpPr>
        <p:spPr>
          <a:xfrm>
            <a:off x="611560" y="3861048"/>
            <a:ext cx="3888432" cy="2592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River</a:t>
            </a:r>
            <a: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Shannon – the longest and the most important river</a:t>
            </a:r>
            <a:endParaRPr kumimoji="0" lang="en-GB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419872" cy="410445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“Emerald Isle”- green colour of the countryside</a:t>
            </a:r>
            <a:endParaRPr lang="en-GB" sz="4000" dirty="0"/>
          </a:p>
        </p:txBody>
      </p:sp>
      <p:pic>
        <p:nvPicPr>
          <p:cNvPr id="20482" name="Picture 2" descr="Slikovni rezultat za emerald is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752528" cy="3168352"/>
          </a:xfrm>
          <a:prstGeom prst="rect">
            <a:avLst/>
          </a:prstGeom>
          <a:noFill/>
        </p:spPr>
      </p:pic>
      <p:pic>
        <p:nvPicPr>
          <p:cNvPr id="20484" name="Picture 4" descr="Slikovni rezultat za emerald isle ire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4252595" cy="2657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 </a:t>
            </a:r>
            <a:r>
              <a:rPr lang="hr-HR" dirty="0" err="1" smtClean="0"/>
              <a:t>Patrick</a:t>
            </a:r>
            <a:endParaRPr lang="it-IT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brought Christianity to Ireland</a:t>
            </a:r>
          </a:p>
          <a:p>
            <a:r>
              <a:rPr lang="en-GB" dirty="0" smtClean="0"/>
              <a:t>freed Ireland of snakes</a:t>
            </a:r>
            <a:endParaRPr lang="en-GB" dirty="0"/>
          </a:p>
        </p:txBody>
      </p:sp>
      <p:pic>
        <p:nvPicPr>
          <p:cNvPr id="23554" name="Picture 2" descr="Slikovni rezultat za ireland st pat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143125" cy="2771776"/>
          </a:xfrm>
          <a:prstGeom prst="rect">
            <a:avLst/>
          </a:prstGeom>
          <a:noFill/>
        </p:spPr>
      </p:pic>
      <p:pic>
        <p:nvPicPr>
          <p:cNvPr id="23556" name="Picture 4" descr="Slikovni rezultat za ireland st patrick ch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5429777" cy="3271441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1619672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 </a:t>
            </a:r>
            <a:r>
              <a:rPr lang="hr-HR" dirty="0" err="1" smtClean="0"/>
              <a:t>Patrick</a:t>
            </a:r>
            <a:r>
              <a:rPr lang="hr-HR" dirty="0" smtClean="0"/>
              <a:t>’s </a:t>
            </a:r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Dublin</a:t>
            </a:r>
            <a:endParaRPr lang="it-IT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17th </a:t>
            </a:r>
            <a:r>
              <a:rPr lang="hr-HR" dirty="0" err="1" smtClean="0"/>
              <a:t>March</a:t>
            </a:r>
            <a:r>
              <a:rPr lang="hr-HR" dirty="0" smtClean="0"/>
              <a:t> – St </a:t>
            </a:r>
            <a:r>
              <a:rPr lang="hr-HR" dirty="0" err="1" smtClean="0"/>
              <a:t>Patrick</a:t>
            </a:r>
            <a:r>
              <a:rPr lang="hr-HR" dirty="0" smtClean="0"/>
              <a:t>’s </a:t>
            </a:r>
            <a:r>
              <a:rPr lang="hr-HR" dirty="0" err="1" smtClean="0"/>
              <a:t>Day</a:t>
            </a:r>
            <a:endParaRPr lang="it-IT" dirty="0"/>
          </a:p>
        </p:txBody>
      </p:sp>
      <p:pic>
        <p:nvPicPr>
          <p:cNvPr id="24578" name="Picture 2" descr="Slikovni rezultat za st patrick'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6255979" cy="3284389"/>
          </a:xfrm>
          <a:prstGeom prst="rect">
            <a:avLst/>
          </a:prstGeom>
          <a:noFill/>
        </p:spPr>
      </p:pic>
      <p:pic>
        <p:nvPicPr>
          <p:cNvPr id="24580" name="Picture 4" descr="Slikovni rezultat za st patrick's 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766726" cy="3744416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7020272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b="1" dirty="0" smtClean="0"/>
              <a:t> </a:t>
            </a:r>
            <a:r>
              <a:rPr lang="hr-HR" b="1" dirty="0" err="1" smtClean="0"/>
              <a:t>leprechaun</a:t>
            </a:r>
            <a:endParaRPr lang="it-IT" b="1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Shamrock</a:t>
            </a:r>
            <a:endParaRPr lang="it-IT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metaphor for the Christian Holy </a:t>
            </a:r>
            <a:r>
              <a:rPr lang="en-US" dirty="0" smtClean="0"/>
              <a:t>Trinity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symbol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Ireland</a:t>
            </a:r>
            <a:endParaRPr lang="it-IT" dirty="0"/>
          </a:p>
        </p:txBody>
      </p:sp>
      <p:pic>
        <p:nvPicPr>
          <p:cNvPr id="25602" name="Picture 2" descr="Slikovni rezultat za shamrock ir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2830113" cy="2852936"/>
          </a:xfrm>
          <a:prstGeom prst="rect">
            <a:avLst/>
          </a:prstGeom>
          <a:noFill/>
        </p:spPr>
      </p:pic>
      <p:pic>
        <p:nvPicPr>
          <p:cNvPr id="25604" name="Picture 4" descr="Slikovni rezultat za shamrock ire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645868" cy="2472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Cliffs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Moher</a:t>
            </a:r>
            <a:endParaRPr lang="it-IT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 descr="Slikovni rezultat za the cliffs of mo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13068" cy="5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162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Unicode MS</vt:lpstr>
      <vt:lpstr>Calibri</vt:lpstr>
      <vt:lpstr>Office tema</vt:lpstr>
      <vt:lpstr>PowerPoint Presentation</vt:lpstr>
      <vt:lpstr>PowerPoint Presentation</vt:lpstr>
      <vt:lpstr>PowerPoint Presentation</vt:lpstr>
      <vt:lpstr>PowerPoint Presentation</vt:lpstr>
      <vt:lpstr>“Emerald Isle”- green colour of the countryside</vt:lpstr>
      <vt:lpstr>St Patrick</vt:lpstr>
      <vt:lpstr>17th March – St Patrick’s Day</vt:lpstr>
      <vt:lpstr>Shamrock</vt:lpstr>
      <vt:lpstr>The Cliffs of Moher</vt:lpstr>
      <vt:lpstr>Blarney Castle</vt:lpstr>
      <vt:lpstr>Blarney Stone</vt:lpstr>
      <vt:lpstr>Famous pop groups</vt:lpstr>
      <vt:lpstr>Irish writers</vt:lpstr>
      <vt:lpstr>Irish actors</vt:lpstr>
      <vt:lpstr>Fun facts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zebic</dc:creator>
  <cp:lastModifiedBy>ASUS</cp:lastModifiedBy>
  <cp:revision>1</cp:revision>
  <dcterms:created xsi:type="dcterms:W3CDTF">2018-02-25T19:59:01Z</dcterms:created>
  <dcterms:modified xsi:type="dcterms:W3CDTF">2019-08-25T09:10:47Z</dcterms:modified>
</cp:coreProperties>
</file>