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8F8F8"/>
    <a:srgbClr val="000000"/>
    <a:srgbClr val="009900"/>
    <a:srgbClr val="333333"/>
    <a:srgbClr val="808080"/>
    <a:srgbClr val="5F5F5F"/>
    <a:srgbClr val="5B5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0929"/>
  </p:normalViewPr>
  <p:slideViewPr>
    <p:cSldViewPr snapToGrid="0">
      <p:cViewPr>
        <p:scale>
          <a:sx n="81" d="100"/>
          <a:sy n="81" d="100"/>
        </p:scale>
        <p:origin x="-106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841BF4-B476-4A7B-8704-E68CB1EA091E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6CABB0F-787D-45F0-9A0A-D8603B609130}">
      <dgm:prSet phldrT="[Teks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9933"/>
        </a:solidFill>
      </dgm:spPr>
      <dgm:t>
        <a:bodyPr/>
        <a:lstStyle/>
        <a:p>
          <a:r>
            <a:rPr lang="hr-H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od pol. 6. st. – 925.</a:t>
          </a:r>
          <a:endParaRPr lang="hr-HR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2535F8-E88C-4464-AD9F-EF0D3804DAC6}" type="parTrans" cxnId="{6EB95DA9-5F17-4DEC-9FE7-D24D39287FBF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170206-385D-4188-AD40-406D7F5D257C}" type="sibTrans" cxnId="{6EB95DA9-5F17-4DEC-9FE7-D24D39287FBF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41ADCD-A409-4B38-82F0-3E0B615EEEC9}">
      <dgm:prSet phldrT="[Teks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9933"/>
        </a:solidFill>
      </dgm:spPr>
      <dgm:t>
        <a:bodyPr/>
        <a:lstStyle/>
        <a:p>
          <a:r>
            <a:rPr lang="hr-H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925. - 1102.</a:t>
          </a:r>
          <a:endParaRPr lang="hr-HR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911F9C-7619-48BA-B404-06A13AA8D2C7}" type="parTrans" cxnId="{214E8BD0-80D1-4F2E-A802-8DBECD4EED93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AA8782-AC48-4513-8681-54835484957F}" type="sibTrans" cxnId="{214E8BD0-80D1-4F2E-A802-8DBECD4EED93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FBB0DB-64A1-4B86-9A6F-A7C697119BFF}">
      <dgm:prSet phldrT="[Teks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9933"/>
        </a:solidFill>
      </dgm:spPr>
      <dgm:t>
        <a:bodyPr/>
        <a:lstStyle/>
        <a:p>
          <a:r>
            <a:rPr lang="hr-H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1102. – 1527. </a:t>
          </a:r>
          <a:endParaRPr lang="hr-HR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C39593-A00F-4EE0-A261-C207D34311F9}" type="parTrans" cxnId="{F024EA37-D06A-4D86-B6DC-E78101D930EA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101EDE-9993-4FA1-9168-E15571392BB8}" type="sibTrans" cxnId="{F024EA37-D06A-4D86-B6DC-E78101D930EA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79DB02-B9D1-4684-9E16-432D4BDCF65D}">
      <dgm:prSet phldrT="[Teks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9933"/>
        </a:solidFill>
      </dgm:spPr>
      <dgm:t>
        <a:bodyPr/>
        <a:lstStyle/>
        <a:p>
          <a:r>
            <a:rPr lang="hr-H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1527. – 1867.</a:t>
          </a:r>
          <a:endParaRPr lang="hr-HR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DEC08F-084B-403B-A50C-AB48EB4FA774}" type="parTrans" cxnId="{C575BB73-45F3-4244-B96D-7427279E9379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A282A2-56E0-4235-B70C-0E90FAAB2F84}" type="sibTrans" cxnId="{C575BB73-45F3-4244-B96D-7427279E9379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3CEBEE-6912-4117-B206-5D7A867EB48D}">
      <dgm:prSet phldrT="[Teks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9933"/>
        </a:solidFill>
      </dgm:spPr>
      <dgm:t>
        <a:bodyPr/>
        <a:lstStyle/>
        <a:p>
          <a:r>
            <a:rPr lang="hr-H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1867. – 1918.</a:t>
          </a:r>
          <a:endParaRPr lang="hr-HR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F06161-D7D8-4B64-BD62-E4D69A8A8043}" type="parTrans" cxnId="{A416B55F-D6B1-4C0B-A87B-B7B2C4504AD1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B68816-9CC4-4C31-BCB8-2F789A31FE8A}" type="sibTrans" cxnId="{A416B55F-D6B1-4C0B-A87B-B7B2C4504AD1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DDE0FD-DECD-4276-87E9-EBB5CAFD1130}">
      <dgm:prSet phldrT="[Tekst]" custT="1"/>
      <dgm:spPr/>
      <dgm:t>
        <a:bodyPr tIns="108000" bIns="108000" anchor="ctr" anchorCtr="0"/>
        <a:lstStyle/>
        <a:p>
          <a:r>
            <a:rPr lang="hr-HR" sz="1400" b="1" dirty="0" smtClean="0">
              <a:latin typeface="Arial" panose="020B0604020202020204" pitchFamily="34" charset="0"/>
              <a:cs typeface="Arial" panose="020B0604020202020204" pitchFamily="34" charset="0"/>
            </a:rPr>
            <a:t>KNEŽEVINE Posavska i Primorska Hrvatska</a:t>
          </a:r>
          <a:endParaRPr lang="hr-HR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73573B-C59F-499C-A497-0CA035559FF4}" type="sibTrans" cxnId="{F01820AD-3915-482F-BACA-DA99092152D0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CCC96C-9965-410C-B1E4-4A8A8DF3C4EC}" type="parTrans" cxnId="{F01820AD-3915-482F-BACA-DA99092152D0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BEFCEB-60E5-4E07-B7B6-296D6A00B237}">
      <dgm:prSet custT="1"/>
      <dgm:spPr/>
      <dgm:t>
        <a:bodyPr tIns="108000" bIns="108000" anchor="ctr" anchorCtr="0"/>
        <a:lstStyle/>
        <a:p>
          <a:r>
            <a:rPr lang="hr-HR" sz="1400" b="1" dirty="0" smtClean="0">
              <a:latin typeface="Arial" panose="020B0604020202020204" pitchFamily="34" charset="0"/>
              <a:cs typeface="Arial" panose="020B0604020202020204" pitchFamily="34" charset="0"/>
            </a:rPr>
            <a:t>Kraljevina Hrvatska</a:t>
          </a:r>
          <a:endParaRPr lang="hr-HR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B6EAB4-7DA5-4A85-9686-54C4743D7DF2}" type="parTrans" cxnId="{13F54699-A5A2-4742-A14D-CD84B93A7BA0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74BDC9-8417-4B5F-87F4-5DE970C28F5B}" type="sibTrans" cxnId="{13F54699-A5A2-4742-A14D-CD84B93A7BA0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0F9E1B-0C36-4A3C-A793-AF0840C68876}">
      <dgm:prSet custT="1"/>
      <dgm:spPr/>
      <dgm:t>
        <a:bodyPr tIns="108000" bIns="108000" anchor="ctr" anchorCtr="0"/>
        <a:lstStyle/>
        <a:p>
          <a:r>
            <a:rPr lang="hr-HR" sz="1400" b="1" dirty="0" smtClean="0">
              <a:latin typeface="Arial" panose="020B0604020202020204" pitchFamily="34" charset="0"/>
              <a:cs typeface="Arial" panose="020B0604020202020204" pitchFamily="34" charset="0"/>
            </a:rPr>
            <a:t>Hrvatsko-Ugarsko Kraljevstvo</a:t>
          </a:r>
          <a:endParaRPr lang="hr-HR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F51A4-4E4C-488A-9F3A-B65EAA4B01AD}" type="parTrans" cxnId="{3F26533F-ECD0-479C-A34D-239F0098FB2D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9BEDCA-00B7-4ADC-9603-684911862EB1}" type="sibTrans" cxnId="{3F26533F-ECD0-479C-A34D-239F0098FB2D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1D090A-BFB0-4239-BA92-AB34E60E2049}">
      <dgm:prSet custT="1"/>
      <dgm:spPr/>
      <dgm:t>
        <a:bodyPr tIns="108000" bIns="108000" anchor="ctr" anchorCtr="0"/>
        <a:lstStyle/>
        <a:p>
          <a:r>
            <a:rPr lang="hr-HR" sz="1400" b="1" dirty="0" smtClean="0">
              <a:latin typeface="Arial" panose="020B0604020202020204" pitchFamily="34" charset="0"/>
              <a:cs typeface="Arial" panose="020B0604020202020204" pitchFamily="34" charset="0"/>
            </a:rPr>
            <a:t>Habsburška Monarhija</a:t>
          </a:r>
          <a:endParaRPr lang="hr-HR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C06640-D8DF-4970-82DA-7089EB25E8FC}" type="parTrans" cxnId="{849D52BF-3D0B-4B3E-870A-5084FCDBCBDE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9D007B-D916-449F-BDE8-6962B8549DC0}" type="sibTrans" cxnId="{849D52BF-3D0B-4B3E-870A-5084FCDBCBDE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466739-8EC7-485D-920E-63FE96111C2D}">
      <dgm:prSet custT="1"/>
      <dgm:spPr/>
      <dgm:t>
        <a:bodyPr tIns="108000" bIns="108000" anchor="ctr" anchorCtr="0"/>
        <a:lstStyle/>
        <a:p>
          <a:r>
            <a:rPr lang="hr-HR" sz="1400" b="1" dirty="0" smtClean="0">
              <a:latin typeface="Arial" panose="020B0604020202020204" pitchFamily="34" charset="0"/>
              <a:cs typeface="Arial" panose="020B0604020202020204" pitchFamily="34" charset="0"/>
            </a:rPr>
            <a:t>Austro-Ugarska Monarhija</a:t>
          </a:r>
          <a:endParaRPr lang="hr-HR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8B6615-C6A6-44C5-A9D5-9974FC0B5518}" type="parTrans" cxnId="{23B240F5-ABC8-44FB-B0EF-A9A89E204862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0C7672-257C-4AC9-A483-C419196BD977}" type="sibTrans" cxnId="{23B240F5-ABC8-44FB-B0EF-A9A89E204862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117937-B047-4DA8-9C0D-F7AE2A9FA4A6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9933"/>
        </a:solidFill>
      </dgm:spPr>
      <dgm:t>
        <a:bodyPr/>
        <a:lstStyle/>
        <a:p>
          <a:r>
            <a:rPr lang="hr-H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20. stoljeće</a:t>
          </a:r>
          <a:endParaRPr lang="hr-HR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C89DEF-265D-4629-83F0-A62F789DE94C}" type="parTrans" cxnId="{1A0C212A-A400-432D-AF3E-11E2E55219A2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94257A-4052-4B3A-B371-CE7BE0FADD6A}" type="sibTrans" cxnId="{1A0C212A-A400-432D-AF3E-11E2E55219A2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123ECF-AC97-4E83-808D-E464200C6B27}">
      <dgm:prSet custT="1"/>
      <dgm:spPr/>
      <dgm:t>
        <a:bodyPr tIns="108000" anchor="ctr" anchorCtr="0"/>
        <a:lstStyle/>
        <a:p>
          <a:r>
            <a:rPr lang="hr-HR" sz="1400" dirty="0" smtClean="0">
              <a:latin typeface="Arial" panose="020B0604020202020204" pitchFamily="34" charset="0"/>
              <a:cs typeface="Arial" panose="020B0604020202020204" pitchFamily="34" charset="0"/>
            </a:rPr>
            <a:t>Država SHS</a:t>
          </a:r>
          <a:endParaRPr lang="hr-H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A012D1-0014-4672-86B1-F1B97BC6556A}" type="parTrans" cxnId="{38256921-BBE1-4FA7-8852-8702FEB8D960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2A1C22-154F-472D-B5A1-7893A904B2A1}" type="sibTrans" cxnId="{38256921-BBE1-4FA7-8852-8702FEB8D960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11C43C-4E31-4046-BCD3-20CB81A13911}">
      <dgm:prSet custT="1"/>
      <dgm:spPr/>
      <dgm:t>
        <a:bodyPr tIns="108000" anchor="ctr" anchorCtr="0"/>
        <a:lstStyle/>
        <a:p>
          <a:r>
            <a:rPr lang="hr-HR" sz="1400" dirty="0" smtClean="0">
              <a:latin typeface="Arial" panose="020B0604020202020204" pitchFamily="34" charset="0"/>
              <a:cs typeface="Arial" panose="020B0604020202020204" pitchFamily="34" charset="0"/>
            </a:rPr>
            <a:t>Kraljevina SHS</a:t>
          </a:r>
          <a:endParaRPr lang="hr-H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2EA580-7E44-4C72-81C4-9A50678EA8B1}" type="parTrans" cxnId="{A278E95D-10CA-46F6-AF08-1F713E1BF5FF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A3C523-80B6-4FFF-ABDF-A8B8C345E1A3}" type="sibTrans" cxnId="{A278E95D-10CA-46F6-AF08-1F713E1BF5FF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B3AFE8-82AE-4406-A440-554EA56B32BA}">
      <dgm:prSet custT="1"/>
      <dgm:spPr/>
      <dgm:t>
        <a:bodyPr tIns="108000" anchor="ctr" anchorCtr="0"/>
        <a:lstStyle/>
        <a:p>
          <a:r>
            <a:rPr lang="hr-HR" sz="1400" dirty="0" smtClean="0">
              <a:latin typeface="Arial" panose="020B0604020202020204" pitchFamily="34" charset="0"/>
              <a:cs typeface="Arial" panose="020B0604020202020204" pitchFamily="34" charset="0"/>
            </a:rPr>
            <a:t>Kraljevina Jugoslavija</a:t>
          </a:r>
          <a:endParaRPr lang="hr-H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31FD40-AD15-4CEF-B40E-BCDAA0367E2C}" type="parTrans" cxnId="{ADDB0A01-A9BD-4937-B3B0-E5FE9CB2BB5D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028C1C-6372-4B9D-AF8F-AC2F77D73C83}" type="sibTrans" cxnId="{ADDB0A01-A9BD-4937-B3B0-E5FE9CB2BB5D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D27B62-5775-4B11-9290-168D236F8352}">
      <dgm:prSet custT="1"/>
      <dgm:spPr/>
      <dgm:t>
        <a:bodyPr tIns="108000" anchor="ctr" anchorCtr="0"/>
        <a:lstStyle/>
        <a:p>
          <a:r>
            <a:rPr lang="hr-HR" sz="1400" dirty="0" smtClean="0">
              <a:latin typeface="Arial" panose="020B0604020202020204" pitchFamily="34" charset="0"/>
              <a:cs typeface="Arial" panose="020B0604020202020204" pitchFamily="34" charset="0"/>
            </a:rPr>
            <a:t>Nezavisna Država Hrvatska (NDH)</a:t>
          </a:r>
          <a:endParaRPr lang="hr-H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E187C4-F21C-4311-9FD2-877AA10D04B2}" type="parTrans" cxnId="{A4198EC9-D41A-4D70-9B66-917923058DDE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150429-CB82-4F61-8D8D-D4BA939EFC74}" type="sibTrans" cxnId="{A4198EC9-D41A-4D70-9B66-917923058DDE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DDD11D-ED00-4369-9AFD-436E4D0FBD5A}">
      <dgm:prSet custT="1"/>
      <dgm:spPr/>
      <dgm:t>
        <a:bodyPr tIns="108000" anchor="ctr" anchorCtr="0"/>
        <a:lstStyle/>
        <a:p>
          <a:r>
            <a:rPr lang="hr-HR" sz="1400" dirty="0" smtClean="0">
              <a:latin typeface="Arial" panose="020B0604020202020204" pitchFamily="34" charset="0"/>
              <a:cs typeface="Arial" panose="020B0604020202020204" pitchFamily="34" charset="0"/>
            </a:rPr>
            <a:t>Demokratska Federativna Jugoslavija (DFJ)</a:t>
          </a:r>
          <a:endParaRPr lang="hr-H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FAB989-FC08-4266-92E7-E2738C107A57}" type="parTrans" cxnId="{00BF4C02-0263-4503-BE95-1DB4636C7B95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E2DEE6-3E6B-491A-A3D8-A7F71CD4D983}" type="sibTrans" cxnId="{00BF4C02-0263-4503-BE95-1DB4636C7B95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F281E6-400F-4283-ABD6-2BF1A4FBAB98}">
      <dgm:prSet custT="1"/>
      <dgm:spPr/>
      <dgm:t>
        <a:bodyPr tIns="108000" anchor="ctr" anchorCtr="0"/>
        <a:lstStyle/>
        <a:p>
          <a:r>
            <a:rPr lang="hr-HR" sz="1400" dirty="0" smtClean="0">
              <a:latin typeface="Arial" panose="020B0604020202020204" pitchFamily="34" charset="0"/>
              <a:cs typeface="Arial" panose="020B0604020202020204" pitchFamily="34" charset="0"/>
            </a:rPr>
            <a:t>Federativna Narodna Republika Jugoslavija (FNRJ)</a:t>
          </a:r>
          <a:endParaRPr lang="hr-H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06AA36-1B45-4E6D-A4F5-7DC0F2203479}" type="parTrans" cxnId="{5FCF8955-F73D-45DE-9A6A-D6ADE98AD50F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3CB1D3-73F6-49CA-96A3-4FDDE4BA7762}" type="sibTrans" cxnId="{5FCF8955-F73D-45DE-9A6A-D6ADE98AD50F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F1BE61-8315-48C0-BE3F-7602A5D2D164}">
      <dgm:prSet custT="1"/>
      <dgm:spPr/>
      <dgm:t>
        <a:bodyPr tIns="108000" anchor="ctr" anchorCtr="0"/>
        <a:lstStyle/>
        <a:p>
          <a:r>
            <a:rPr lang="hr-HR" sz="1400" dirty="0" smtClean="0">
              <a:latin typeface="Arial" panose="020B0604020202020204" pitchFamily="34" charset="0"/>
              <a:cs typeface="Arial" panose="020B0604020202020204" pitchFamily="34" charset="0"/>
            </a:rPr>
            <a:t>Socijalistička Federativna Republika Jugoslavija (SFRJ)</a:t>
          </a:r>
          <a:endParaRPr lang="hr-H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EBE773-3374-43BF-9122-D822E6A83FBB}" type="parTrans" cxnId="{EEC4F442-0F12-44A5-81A3-11555D0C3AD7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DFF94C-F489-4DBA-A627-A01BD6693FD2}" type="sibTrans" cxnId="{EEC4F442-0F12-44A5-81A3-11555D0C3AD7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E09CC4-C031-48AE-83E8-06F594F662AE}">
      <dgm:prSet custT="1"/>
      <dgm:spPr/>
      <dgm:t>
        <a:bodyPr tIns="108000" anchor="ctr" anchorCtr="0"/>
        <a:lstStyle/>
        <a:p>
          <a:r>
            <a:rPr lang="hr-HR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1991. REPUBLIKA HRVATSKA</a:t>
          </a:r>
          <a:endParaRPr lang="hr-HR" sz="14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D63B1E-9E86-47E7-A55C-922496ED4298}" type="parTrans" cxnId="{6B230BBE-377E-4EDB-91FF-3CBC2E8C070D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09F064-DB4F-4DA0-A9F3-4FBD85BEEBF0}" type="sibTrans" cxnId="{6B230BBE-377E-4EDB-91FF-3CBC2E8C070D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0738FC-02CC-47D9-9304-ECC99BCBD07F}" type="pres">
      <dgm:prSet presAssocID="{0A841BF4-B476-4A7B-8704-E68CB1EA09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5129EFC-644C-47CE-A0DD-4955EEE52350}" type="pres">
      <dgm:prSet presAssocID="{A6CABB0F-787D-45F0-9A0A-D8603B609130}" presName="parentText" presStyleLbl="node1" presStyleIdx="0" presStyleCnt="6" custScaleY="7122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93B5307-ABD6-46F0-A87D-39C2ED590B4D}" type="pres">
      <dgm:prSet presAssocID="{A6CABB0F-787D-45F0-9A0A-D8603B609130}" presName="child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7C8E464-0456-4755-B1C4-2AD2A247C74B}" type="pres">
      <dgm:prSet presAssocID="{2941ADCD-A409-4B38-82F0-3E0B615EEEC9}" presName="parentText" presStyleLbl="node1" presStyleIdx="1" presStyleCnt="6" custScaleY="7122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83F0E42-A794-4BD9-875B-1B3AE2A4F620}" type="pres">
      <dgm:prSet presAssocID="{2941ADCD-A409-4B38-82F0-3E0B615EEEC9}" presName="child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37304E6-30D0-4A52-B6AF-EDFAD5A6F0F7}" type="pres">
      <dgm:prSet presAssocID="{A3FBB0DB-64A1-4B86-9A6F-A7C697119BFF}" presName="parentText" presStyleLbl="node1" presStyleIdx="2" presStyleCnt="6" custScaleY="7122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1F94592-70AB-477F-90A4-EAEDD9BB8C6A}" type="pres">
      <dgm:prSet presAssocID="{A3FBB0DB-64A1-4B86-9A6F-A7C697119BFF}" presName="child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8205C07-F23D-438D-8CD7-83AB5F77F69D}" type="pres">
      <dgm:prSet presAssocID="{CD79DB02-B9D1-4684-9E16-432D4BDCF65D}" presName="parentText" presStyleLbl="node1" presStyleIdx="3" presStyleCnt="6" custScaleY="7134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BD11B88-7D26-4505-B36F-B341381A6022}" type="pres">
      <dgm:prSet presAssocID="{CD79DB02-B9D1-4684-9E16-432D4BDCF65D}" presName="child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A1F0204-DA92-4518-A0B7-0BE8FFCD60EF}" type="pres">
      <dgm:prSet presAssocID="{173CEBEE-6912-4117-B206-5D7A867EB48D}" presName="parentText" presStyleLbl="node1" presStyleIdx="4" presStyleCnt="6" custScaleY="7371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4B8720B-ED78-4D4E-85BD-3F03A1747765}" type="pres">
      <dgm:prSet presAssocID="{173CEBEE-6912-4117-B206-5D7A867EB48D}" presName="child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BC9CFC6-92A3-4E54-9D38-0FEB06480EFE}" type="pres">
      <dgm:prSet presAssocID="{A4117937-B047-4DA8-9C0D-F7AE2A9FA4A6}" presName="parentText" presStyleLbl="node1" presStyleIdx="5" presStyleCnt="6" custScaleY="7371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F5007F7-9360-41C0-8BAC-BFE1874625A7}" type="pres">
      <dgm:prSet presAssocID="{A4117937-B047-4DA8-9C0D-F7AE2A9FA4A6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C8A8B81-8275-4782-B0B5-3CBD893DF175}" type="presOf" srcId="{CD79DB02-B9D1-4684-9E16-432D4BDCF65D}" destId="{48205C07-F23D-438D-8CD7-83AB5F77F69D}" srcOrd="0" destOrd="0" presId="urn:microsoft.com/office/officeart/2005/8/layout/vList2"/>
    <dgm:cxn modelId="{6B230BBE-377E-4EDB-91FF-3CBC2E8C070D}" srcId="{A4117937-B047-4DA8-9C0D-F7AE2A9FA4A6}" destId="{9BE09CC4-C031-48AE-83E8-06F594F662AE}" srcOrd="7" destOrd="0" parTransId="{94D63B1E-9E86-47E7-A55C-922496ED4298}" sibTransId="{6D09F064-DB4F-4DA0-A9F3-4FBD85BEEBF0}"/>
    <dgm:cxn modelId="{F01820AD-3915-482F-BACA-DA99092152D0}" srcId="{A6CABB0F-787D-45F0-9A0A-D8603B609130}" destId="{3DDDE0FD-DECD-4276-87E9-EBB5CAFD1130}" srcOrd="0" destOrd="0" parTransId="{F5CCC96C-9965-410C-B1E4-4A8A8DF3C4EC}" sibTransId="{2573573B-C59F-499C-A497-0CA035559FF4}"/>
    <dgm:cxn modelId="{5FCF8955-F73D-45DE-9A6A-D6ADE98AD50F}" srcId="{A4117937-B047-4DA8-9C0D-F7AE2A9FA4A6}" destId="{E7F281E6-400F-4283-ABD6-2BF1A4FBAB98}" srcOrd="5" destOrd="0" parTransId="{FC06AA36-1B45-4E6D-A4F5-7DC0F2203479}" sibTransId="{4F3CB1D3-73F6-49CA-96A3-4FDDE4BA7762}"/>
    <dgm:cxn modelId="{00BF4C02-0263-4503-BE95-1DB4636C7B95}" srcId="{A4117937-B047-4DA8-9C0D-F7AE2A9FA4A6}" destId="{11DDD11D-ED00-4369-9AFD-436E4D0FBD5A}" srcOrd="4" destOrd="0" parTransId="{62FAB989-FC08-4266-92E7-E2738C107A57}" sibTransId="{69E2DEE6-3E6B-491A-A3D8-A7F71CD4D983}"/>
    <dgm:cxn modelId="{15B9DA02-B9BF-4FB2-9764-FAC1D45C533D}" type="presOf" srcId="{0A841BF4-B476-4A7B-8704-E68CB1EA091E}" destId="{540738FC-02CC-47D9-9304-ECC99BCBD07F}" srcOrd="0" destOrd="0" presId="urn:microsoft.com/office/officeart/2005/8/layout/vList2"/>
    <dgm:cxn modelId="{CD3CEB3C-D571-48BB-AEED-878E998EFBC8}" type="presOf" srcId="{A6CABB0F-787D-45F0-9A0A-D8603B609130}" destId="{05129EFC-644C-47CE-A0DD-4955EEE52350}" srcOrd="0" destOrd="0" presId="urn:microsoft.com/office/officeart/2005/8/layout/vList2"/>
    <dgm:cxn modelId="{1CC33477-6AED-4C6C-ADBC-4943AF3F9AA9}" type="presOf" srcId="{AD123ECF-AC97-4E83-808D-E464200C6B27}" destId="{DF5007F7-9360-41C0-8BAC-BFE1874625A7}" srcOrd="0" destOrd="0" presId="urn:microsoft.com/office/officeart/2005/8/layout/vList2"/>
    <dgm:cxn modelId="{7777DB8D-36E2-4DA6-9590-0125B832CAAD}" type="presOf" srcId="{4811C43C-4E31-4046-BCD3-20CB81A13911}" destId="{DF5007F7-9360-41C0-8BAC-BFE1874625A7}" srcOrd="0" destOrd="1" presId="urn:microsoft.com/office/officeart/2005/8/layout/vList2"/>
    <dgm:cxn modelId="{C575BB73-45F3-4244-B96D-7427279E9379}" srcId="{0A841BF4-B476-4A7B-8704-E68CB1EA091E}" destId="{CD79DB02-B9D1-4684-9E16-432D4BDCF65D}" srcOrd="3" destOrd="0" parTransId="{23DEC08F-084B-403B-A50C-AB48EB4FA774}" sibTransId="{65A282A2-56E0-4235-B70C-0E90FAAB2F84}"/>
    <dgm:cxn modelId="{9B77A698-271E-4A66-A98D-1DAAC6FC93B9}" type="presOf" srcId="{11DDD11D-ED00-4369-9AFD-436E4D0FBD5A}" destId="{DF5007F7-9360-41C0-8BAC-BFE1874625A7}" srcOrd="0" destOrd="4" presId="urn:microsoft.com/office/officeart/2005/8/layout/vList2"/>
    <dgm:cxn modelId="{849D52BF-3D0B-4B3E-870A-5084FCDBCBDE}" srcId="{CD79DB02-B9D1-4684-9E16-432D4BDCF65D}" destId="{C11D090A-BFB0-4239-BA92-AB34E60E2049}" srcOrd="0" destOrd="0" parTransId="{4FC06640-D8DF-4970-82DA-7089EB25E8FC}" sibTransId="{E49D007B-D916-449F-BDE8-6962B8549DC0}"/>
    <dgm:cxn modelId="{A416B55F-D6B1-4C0B-A87B-B7B2C4504AD1}" srcId="{0A841BF4-B476-4A7B-8704-E68CB1EA091E}" destId="{173CEBEE-6912-4117-B206-5D7A867EB48D}" srcOrd="4" destOrd="0" parTransId="{8BF06161-D7D8-4B64-BD62-E4D69A8A8043}" sibTransId="{84B68816-9CC4-4C31-BCB8-2F789A31FE8A}"/>
    <dgm:cxn modelId="{B1070E60-A554-44F0-ABF0-3BD5F7C0FDC0}" type="presOf" srcId="{2941ADCD-A409-4B38-82F0-3E0B615EEEC9}" destId="{47C8E464-0456-4755-B1C4-2AD2A247C74B}" srcOrd="0" destOrd="0" presId="urn:microsoft.com/office/officeart/2005/8/layout/vList2"/>
    <dgm:cxn modelId="{9294D9CD-0B6D-4917-B66E-F5F481A12A53}" type="presOf" srcId="{BBD27B62-5775-4B11-9290-168D236F8352}" destId="{DF5007F7-9360-41C0-8BAC-BFE1874625A7}" srcOrd="0" destOrd="3" presId="urn:microsoft.com/office/officeart/2005/8/layout/vList2"/>
    <dgm:cxn modelId="{3F26533F-ECD0-479C-A34D-239F0098FB2D}" srcId="{A3FBB0DB-64A1-4B86-9A6F-A7C697119BFF}" destId="{2D0F9E1B-0C36-4A3C-A793-AF0840C68876}" srcOrd="0" destOrd="0" parTransId="{19AF51A4-4E4C-488A-9F3A-B65EAA4B01AD}" sibTransId="{AA9BEDCA-00B7-4ADC-9603-684911862EB1}"/>
    <dgm:cxn modelId="{95F319AF-6201-47AE-A4BA-2378C4F7837A}" type="presOf" srcId="{E1F1BE61-8315-48C0-BE3F-7602A5D2D164}" destId="{DF5007F7-9360-41C0-8BAC-BFE1874625A7}" srcOrd="0" destOrd="6" presId="urn:microsoft.com/office/officeart/2005/8/layout/vList2"/>
    <dgm:cxn modelId="{6EB95DA9-5F17-4DEC-9FE7-D24D39287FBF}" srcId="{0A841BF4-B476-4A7B-8704-E68CB1EA091E}" destId="{A6CABB0F-787D-45F0-9A0A-D8603B609130}" srcOrd="0" destOrd="0" parTransId="{DB2535F8-E88C-4464-AD9F-EF0D3804DAC6}" sibTransId="{14170206-385D-4188-AD40-406D7F5D257C}"/>
    <dgm:cxn modelId="{4649E3D4-3801-4A39-AB27-3634210791B5}" type="presOf" srcId="{C0B3AFE8-82AE-4406-A440-554EA56B32BA}" destId="{DF5007F7-9360-41C0-8BAC-BFE1874625A7}" srcOrd="0" destOrd="2" presId="urn:microsoft.com/office/officeart/2005/8/layout/vList2"/>
    <dgm:cxn modelId="{2D4DD5BA-CBF6-45C5-82AB-7B3F3A91F28E}" type="presOf" srcId="{173CEBEE-6912-4117-B206-5D7A867EB48D}" destId="{EA1F0204-DA92-4518-A0B7-0BE8FFCD60EF}" srcOrd="0" destOrd="0" presId="urn:microsoft.com/office/officeart/2005/8/layout/vList2"/>
    <dgm:cxn modelId="{ADDB0A01-A9BD-4937-B3B0-E5FE9CB2BB5D}" srcId="{A4117937-B047-4DA8-9C0D-F7AE2A9FA4A6}" destId="{C0B3AFE8-82AE-4406-A440-554EA56B32BA}" srcOrd="2" destOrd="0" parTransId="{BC31FD40-AD15-4CEF-B40E-BCDAA0367E2C}" sibTransId="{1C028C1C-6372-4B9D-AF8F-AC2F77D73C83}"/>
    <dgm:cxn modelId="{7DB1C7A3-0FBD-4109-A432-F906E5EBE974}" type="presOf" srcId="{2D0F9E1B-0C36-4A3C-A793-AF0840C68876}" destId="{41F94592-70AB-477F-90A4-EAEDD9BB8C6A}" srcOrd="0" destOrd="0" presId="urn:microsoft.com/office/officeart/2005/8/layout/vList2"/>
    <dgm:cxn modelId="{3D59FC09-5959-46D9-9F7B-DE5C5C798B8C}" type="presOf" srcId="{E7F281E6-400F-4283-ABD6-2BF1A4FBAB98}" destId="{DF5007F7-9360-41C0-8BAC-BFE1874625A7}" srcOrd="0" destOrd="5" presId="urn:microsoft.com/office/officeart/2005/8/layout/vList2"/>
    <dgm:cxn modelId="{D7BCF674-A0C0-411A-9122-2C553AE0CF0C}" type="presOf" srcId="{BE466739-8EC7-485D-920E-63FE96111C2D}" destId="{74B8720B-ED78-4D4E-85BD-3F03A1747765}" srcOrd="0" destOrd="0" presId="urn:microsoft.com/office/officeart/2005/8/layout/vList2"/>
    <dgm:cxn modelId="{214E8BD0-80D1-4F2E-A802-8DBECD4EED93}" srcId="{0A841BF4-B476-4A7B-8704-E68CB1EA091E}" destId="{2941ADCD-A409-4B38-82F0-3E0B615EEEC9}" srcOrd="1" destOrd="0" parTransId="{66911F9C-7619-48BA-B404-06A13AA8D2C7}" sibTransId="{A3AA8782-AC48-4513-8681-54835484957F}"/>
    <dgm:cxn modelId="{0B2B86E6-F591-4478-A859-E3526074186E}" type="presOf" srcId="{A3FBB0DB-64A1-4B86-9A6F-A7C697119BFF}" destId="{337304E6-30D0-4A52-B6AF-EDFAD5A6F0F7}" srcOrd="0" destOrd="0" presId="urn:microsoft.com/office/officeart/2005/8/layout/vList2"/>
    <dgm:cxn modelId="{23B240F5-ABC8-44FB-B0EF-A9A89E204862}" srcId="{173CEBEE-6912-4117-B206-5D7A867EB48D}" destId="{BE466739-8EC7-485D-920E-63FE96111C2D}" srcOrd="0" destOrd="0" parTransId="{7A8B6615-C6A6-44C5-A9D5-9974FC0B5518}" sibTransId="{B20C7672-257C-4AC9-A483-C419196BD977}"/>
    <dgm:cxn modelId="{BAA5D485-CBDD-41D6-AEAB-C01D99B1AC0F}" type="presOf" srcId="{33BEFCEB-60E5-4E07-B7B6-296D6A00B237}" destId="{783F0E42-A794-4BD9-875B-1B3AE2A4F620}" srcOrd="0" destOrd="0" presId="urn:microsoft.com/office/officeart/2005/8/layout/vList2"/>
    <dgm:cxn modelId="{1A0C212A-A400-432D-AF3E-11E2E55219A2}" srcId="{0A841BF4-B476-4A7B-8704-E68CB1EA091E}" destId="{A4117937-B047-4DA8-9C0D-F7AE2A9FA4A6}" srcOrd="5" destOrd="0" parTransId="{82C89DEF-265D-4629-83F0-A62F789DE94C}" sibTransId="{B894257A-4052-4B3A-B371-CE7BE0FADD6A}"/>
    <dgm:cxn modelId="{CE47BD1F-10C3-4416-AB6E-1A0DC67B0142}" type="presOf" srcId="{C11D090A-BFB0-4239-BA92-AB34E60E2049}" destId="{BBD11B88-7D26-4505-B36F-B341381A6022}" srcOrd="0" destOrd="0" presId="urn:microsoft.com/office/officeart/2005/8/layout/vList2"/>
    <dgm:cxn modelId="{38256921-BBE1-4FA7-8852-8702FEB8D960}" srcId="{A4117937-B047-4DA8-9C0D-F7AE2A9FA4A6}" destId="{AD123ECF-AC97-4E83-808D-E464200C6B27}" srcOrd="0" destOrd="0" parTransId="{71A012D1-0014-4672-86B1-F1B97BC6556A}" sibTransId="{4A2A1C22-154F-472D-B5A1-7893A904B2A1}"/>
    <dgm:cxn modelId="{C4C0F38A-88DD-42C8-8F81-03F757A221C8}" type="presOf" srcId="{A4117937-B047-4DA8-9C0D-F7AE2A9FA4A6}" destId="{2BC9CFC6-92A3-4E54-9D38-0FEB06480EFE}" srcOrd="0" destOrd="0" presId="urn:microsoft.com/office/officeart/2005/8/layout/vList2"/>
    <dgm:cxn modelId="{0234B819-F6CB-45E2-98B2-923AC9D867AE}" type="presOf" srcId="{3DDDE0FD-DECD-4276-87E9-EBB5CAFD1130}" destId="{D93B5307-ABD6-46F0-A87D-39C2ED590B4D}" srcOrd="0" destOrd="0" presId="urn:microsoft.com/office/officeart/2005/8/layout/vList2"/>
    <dgm:cxn modelId="{A278E95D-10CA-46F6-AF08-1F713E1BF5FF}" srcId="{A4117937-B047-4DA8-9C0D-F7AE2A9FA4A6}" destId="{4811C43C-4E31-4046-BCD3-20CB81A13911}" srcOrd="1" destOrd="0" parTransId="{222EA580-7E44-4C72-81C4-9A50678EA8B1}" sibTransId="{5EA3C523-80B6-4FFF-ABDF-A8B8C345E1A3}"/>
    <dgm:cxn modelId="{92DDF233-F003-470B-B23E-62D089838DD6}" type="presOf" srcId="{9BE09CC4-C031-48AE-83E8-06F594F662AE}" destId="{DF5007F7-9360-41C0-8BAC-BFE1874625A7}" srcOrd="0" destOrd="7" presId="urn:microsoft.com/office/officeart/2005/8/layout/vList2"/>
    <dgm:cxn modelId="{A4198EC9-D41A-4D70-9B66-917923058DDE}" srcId="{A4117937-B047-4DA8-9C0D-F7AE2A9FA4A6}" destId="{BBD27B62-5775-4B11-9290-168D236F8352}" srcOrd="3" destOrd="0" parTransId="{49E187C4-F21C-4311-9FD2-877AA10D04B2}" sibTransId="{A8150429-CB82-4F61-8D8D-D4BA939EFC74}"/>
    <dgm:cxn modelId="{F024EA37-D06A-4D86-B6DC-E78101D930EA}" srcId="{0A841BF4-B476-4A7B-8704-E68CB1EA091E}" destId="{A3FBB0DB-64A1-4B86-9A6F-A7C697119BFF}" srcOrd="2" destOrd="0" parTransId="{23C39593-A00F-4EE0-A261-C207D34311F9}" sibTransId="{1F101EDE-9993-4FA1-9168-E15571392BB8}"/>
    <dgm:cxn modelId="{13F54699-A5A2-4742-A14D-CD84B93A7BA0}" srcId="{2941ADCD-A409-4B38-82F0-3E0B615EEEC9}" destId="{33BEFCEB-60E5-4E07-B7B6-296D6A00B237}" srcOrd="0" destOrd="0" parTransId="{0EB6EAB4-7DA5-4A85-9686-54C4743D7DF2}" sibTransId="{4374BDC9-8417-4B5F-87F4-5DE970C28F5B}"/>
    <dgm:cxn modelId="{EEC4F442-0F12-44A5-81A3-11555D0C3AD7}" srcId="{A4117937-B047-4DA8-9C0D-F7AE2A9FA4A6}" destId="{E1F1BE61-8315-48C0-BE3F-7602A5D2D164}" srcOrd="6" destOrd="0" parTransId="{36EBE773-3374-43BF-9122-D822E6A83FBB}" sibTransId="{BADFF94C-F489-4DBA-A627-A01BD6693FD2}"/>
    <dgm:cxn modelId="{79B36872-476B-4D1A-863D-19941CFC30A7}" type="presParOf" srcId="{540738FC-02CC-47D9-9304-ECC99BCBD07F}" destId="{05129EFC-644C-47CE-A0DD-4955EEE52350}" srcOrd="0" destOrd="0" presId="urn:microsoft.com/office/officeart/2005/8/layout/vList2"/>
    <dgm:cxn modelId="{D22EA414-9442-40B7-9012-EAE943EC5D1B}" type="presParOf" srcId="{540738FC-02CC-47D9-9304-ECC99BCBD07F}" destId="{D93B5307-ABD6-46F0-A87D-39C2ED590B4D}" srcOrd="1" destOrd="0" presId="urn:microsoft.com/office/officeart/2005/8/layout/vList2"/>
    <dgm:cxn modelId="{4CFCEF83-1A67-4C69-AE5A-68C708B484D7}" type="presParOf" srcId="{540738FC-02CC-47D9-9304-ECC99BCBD07F}" destId="{47C8E464-0456-4755-B1C4-2AD2A247C74B}" srcOrd="2" destOrd="0" presId="urn:microsoft.com/office/officeart/2005/8/layout/vList2"/>
    <dgm:cxn modelId="{8E0E8A8B-0474-4667-8164-4CB1EA341A90}" type="presParOf" srcId="{540738FC-02CC-47D9-9304-ECC99BCBD07F}" destId="{783F0E42-A794-4BD9-875B-1B3AE2A4F620}" srcOrd="3" destOrd="0" presId="urn:microsoft.com/office/officeart/2005/8/layout/vList2"/>
    <dgm:cxn modelId="{D3FF7877-0C7A-4792-BA34-2F72C6BEF72C}" type="presParOf" srcId="{540738FC-02CC-47D9-9304-ECC99BCBD07F}" destId="{337304E6-30D0-4A52-B6AF-EDFAD5A6F0F7}" srcOrd="4" destOrd="0" presId="urn:microsoft.com/office/officeart/2005/8/layout/vList2"/>
    <dgm:cxn modelId="{2451D2D1-B282-4C02-AA5C-C3C13350A18E}" type="presParOf" srcId="{540738FC-02CC-47D9-9304-ECC99BCBD07F}" destId="{41F94592-70AB-477F-90A4-EAEDD9BB8C6A}" srcOrd="5" destOrd="0" presId="urn:microsoft.com/office/officeart/2005/8/layout/vList2"/>
    <dgm:cxn modelId="{46F62650-62D5-4E5B-916F-AE4C61244080}" type="presParOf" srcId="{540738FC-02CC-47D9-9304-ECC99BCBD07F}" destId="{48205C07-F23D-438D-8CD7-83AB5F77F69D}" srcOrd="6" destOrd="0" presId="urn:microsoft.com/office/officeart/2005/8/layout/vList2"/>
    <dgm:cxn modelId="{48D4650B-D754-4CF0-B9B4-FDDE3A619A4D}" type="presParOf" srcId="{540738FC-02CC-47D9-9304-ECC99BCBD07F}" destId="{BBD11B88-7D26-4505-B36F-B341381A6022}" srcOrd="7" destOrd="0" presId="urn:microsoft.com/office/officeart/2005/8/layout/vList2"/>
    <dgm:cxn modelId="{5889C773-A84F-48E6-8C65-D616C617D010}" type="presParOf" srcId="{540738FC-02CC-47D9-9304-ECC99BCBD07F}" destId="{EA1F0204-DA92-4518-A0B7-0BE8FFCD60EF}" srcOrd="8" destOrd="0" presId="urn:microsoft.com/office/officeart/2005/8/layout/vList2"/>
    <dgm:cxn modelId="{41890563-1622-406B-A0A1-A809946E595C}" type="presParOf" srcId="{540738FC-02CC-47D9-9304-ECC99BCBD07F}" destId="{74B8720B-ED78-4D4E-85BD-3F03A1747765}" srcOrd="9" destOrd="0" presId="urn:microsoft.com/office/officeart/2005/8/layout/vList2"/>
    <dgm:cxn modelId="{67AC9882-ABCB-44F3-B571-179823231F84}" type="presParOf" srcId="{540738FC-02CC-47D9-9304-ECC99BCBD07F}" destId="{2BC9CFC6-92A3-4E54-9D38-0FEB06480EFE}" srcOrd="10" destOrd="0" presId="urn:microsoft.com/office/officeart/2005/8/layout/vList2"/>
    <dgm:cxn modelId="{18A0EA26-879A-412B-A9B9-2648FAF0D406}" type="presParOf" srcId="{540738FC-02CC-47D9-9304-ECC99BCBD07F}" destId="{DF5007F7-9360-41C0-8BAC-BFE1874625A7}" srcOrd="11" destOrd="0" presId="urn:microsoft.com/office/officeart/2005/8/layout/vList2"/>
  </dgm:cxnLst>
  <dgm:bg>
    <a:solidFill>
      <a:schemeClr val="bg1">
        <a:lumMod val="95000"/>
      </a:schemeClr>
    </a:solidFill>
  </dgm:bg>
  <dgm:whole>
    <a:ln>
      <a:solidFill>
        <a:schemeClr val="tx2">
          <a:lumMod val="60000"/>
          <a:lumOff val="40000"/>
        </a:schemeClr>
      </a:solidFill>
      <a:miter lim="800000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29EFC-644C-47CE-A0DD-4955EEE52350}">
      <dsp:nvSpPr>
        <dsp:cNvPr id="0" name=""/>
        <dsp:cNvSpPr/>
      </dsp:nvSpPr>
      <dsp:spPr>
        <a:xfrm>
          <a:off x="0" y="25652"/>
          <a:ext cx="9144000" cy="399999"/>
        </a:xfrm>
        <a:prstGeom prst="roundRect">
          <a:avLst/>
        </a:prstGeom>
        <a:solidFill>
          <a:srgbClr val="FF993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od pol. 6. st. – 925.</a:t>
          </a:r>
          <a:endParaRPr lang="hr-HR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526" y="45178"/>
        <a:ext cx="9104948" cy="360947"/>
      </dsp:txXfrm>
    </dsp:sp>
    <dsp:sp modelId="{D93B5307-ABD6-46F0-A87D-39C2ED590B4D}">
      <dsp:nvSpPr>
        <dsp:cNvPr id="0" name=""/>
        <dsp:cNvSpPr/>
      </dsp:nvSpPr>
      <dsp:spPr>
        <a:xfrm>
          <a:off x="0" y="425652"/>
          <a:ext cx="9144000" cy="4968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108000" rIns="99568" bIns="10800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KNEŽEVINE Posavska i Primorska Hrvatska</a:t>
          </a:r>
          <a:endParaRPr lang="hr-HR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25652"/>
        <a:ext cx="9144000" cy="496800"/>
      </dsp:txXfrm>
    </dsp:sp>
    <dsp:sp modelId="{47C8E464-0456-4755-B1C4-2AD2A247C74B}">
      <dsp:nvSpPr>
        <dsp:cNvPr id="0" name=""/>
        <dsp:cNvSpPr/>
      </dsp:nvSpPr>
      <dsp:spPr>
        <a:xfrm>
          <a:off x="0" y="922452"/>
          <a:ext cx="9144000" cy="399999"/>
        </a:xfrm>
        <a:prstGeom prst="roundRect">
          <a:avLst/>
        </a:prstGeom>
        <a:solidFill>
          <a:srgbClr val="FF993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925. - 1102.</a:t>
          </a:r>
          <a:endParaRPr lang="hr-HR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526" y="941978"/>
        <a:ext cx="9104948" cy="360947"/>
      </dsp:txXfrm>
    </dsp:sp>
    <dsp:sp modelId="{783F0E42-A794-4BD9-875B-1B3AE2A4F620}">
      <dsp:nvSpPr>
        <dsp:cNvPr id="0" name=""/>
        <dsp:cNvSpPr/>
      </dsp:nvSpPr>
      <dsp:spPr>
        <a:xfrm>
          <a:off x="0" y="1322451"/>
          <a:ext cx="9144000" cy="4968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108000" rIns="99568" bIns="10800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Kraljevina Hrvatska</a:t>
          </a:r>
          <a:endParaRPr lang="hr-HR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322451"/>
        <a:ext cx="9144000" cy="496800"/>
      </dsp:txXfrm>
    </dsp:sp>
    <dsp:sp modelId="{337304E6-30D0-4A52-B6AF-EDFAD5A6F0F7}">
      <dsp:nvSpPr>
        <dsp:cNvPr id="0" name=""/>
        <dsp:cNvSpPr/>
      </dsp:nvSpPr>
      <dsp:spPr>
        <a:xfrm>
          <a:off x="0" y="1819251"/>
          <a:ext cx="9144000" cy="399999"/>
        </a:xfrm>
        <a:prstGeom prst="roundRect">
          <a:avLst/>
        </a:prstGeom>
        <a:solidFill>
          <a:srgbClr val="FF993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1102. – 1527. </a:t>
          </a:r>
          <a:endParaRPr lang="hr-HR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526" y="1838777"/>
        <a:ext cx="9104948" cy="360947"/>
      </dsp:txXfrm>
    </dsp:sp>
    <dsp:sp modelId="{41F94592-70AB-477F-90A4-EAEDD9BB8C6A}">
      <dsp:nvSpPr>
        <dsp:cNvPr id="0" name=""/>
        <dsp:cNvSpPr/>
      </dsp:nvSpPr>
      <dsp:spPr>
        <a:xfrm>
          <a:off x="0" y="2219251"/>
          <a:ext cx="9144000" cy="4968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108000" rIns="99568" bIns="10800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Hrvatsko-Ugarsko Kraljevstvo</a:t>
          </a:r>
          <a:endParaRPr lang="hr-HR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219251"/>
        <a:ext cx="9144000" cy="496800"/>
      </dsp:txXfrm>
    </dsp:sp>
    <dsp:sp modelId="{48205C07-F23D-438D-8CD7-83AB5F77F69D}">
      <dsp:nvSpPr>
        <dsp:cNvPr id="0" name=""/>
        <dsp:cNvSpPr/>
      </dsp:nvSpPr>
      <dsp:spPr>
        <a:xfrm>
          <a:off x="0" y="2716051"/>
          <a:ext cx="9144000" cy="400645"/>
        </a:xfrm>
        <a:prstGeom prst="roundRect">
          <a:avLst/>
        </a:prstGeom>
        <a:solidFill>
          <a:srgbClr val="FF993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1527. – 1867.</a:t>
          </a:r>
          <a:endParaRPr lang="hr-HR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558" y="2735609"/>
        <a:ext cx="9104884" cy="361529"/>
      </dsp:txXfrm>
    </dsp:sp>
    <dsp:sp modelId="{BBD11B88-7D26-4505-B36F-B341381A6022}">
      <dsp:nvSpPr>
        <dsp:cNvPr id="0" name=""/>
        <dsp:cNvSpPr/>
      </dsp:nvSpPr>
      <dsp:spPr>
        <a:xfrm>
          <a:off x="0" y="3116696"/>
          <a:ext cx="9144000" cy="4968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108000" rIns="99568" bIns="10800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Habsburška Monarhija</a:t>
          </a:r>
          <a:endParaRPr lang="hr-HR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116696"/>
        <a:ext cx="9144000" cy="496800"/>
      </dsp:txXfrm>
    </dsp:sp>
    <dsp:sp modelId="{EA1F0204-DA92-4518-A0B7-0BE8FFCD60EF}">
      <dsp:nvSpPr>
        <dsp:cNvPr id="0" name=""/>
        <dsp:cNvSpPr/>
      </dsp:nvSpPr>
      <dsp:spPr>
        <a:xfrm>
          <a:off x="0" y="3613496"/>
          <a:ext cx="9144000" cy="414000"/>
        </a:xfrm>
        <a:prstGeom prst="roundRect">
          <a:avLst/>
        </a:prstGeom>
        <a:solidFill>
          <a:srgbClr val="FF993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1867. – 1918.</a:t>
          </a:r>
          <a:endParaRPr lang="hr-HR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210" y="3633706"/>
        <a:ext cx="9103580" cy="373580"/>
      </dsp:txXfrm>
    </dsp:sp>
    <dsp:sp modelId="{74B8720B-ED78-4D4E-85BD-3F03A1747765}">
      <dsp:nvSpPr>
        <dsp:cNvPr id="0" name=""/>
        <dsp:cNvSpPr/>
      </dsp:nvSpPr>
      <dsp:spPr>
        <a:xfrm>
          <a:off x="0" y="4027497"/>
          <a:ext cx="9144000" cy="4968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108000" rIns="99568" bIns="10800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Austro-Ugarska Monarhija</a:t>
          </a:r>
          <a:endParaRPr lang="hr-HR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027497"/>
        <a:ext cx="9144000" cy="496800"/>
      </dsp:txXfrm>
    </dsp:sp>
    <dsp:sp modelId="{2BC9CFC6-92A3-4E54-9D38-0FEB06480EFE}">
      <dsp:nvSpPr>
        <dsp:cNvPr id="0" name=""/>
        <dsp:cNvSpPr/>
      </dsp:nvSpPr>
      <dsp:spPr>
        <a:xfrm>
          <a:off x="0" y="4524297"/>
          <a:ext cx="9144000" cy="414000"/>
        </a:xfrm>
        <a:prstGeom prst="roundRect">
          <a:avLst/>
        </a:prstGeom>
        <a:solidFill>
          <a:srgbClr val="FF993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20. stoljeće</a:t>
          </a:r>
          <a:endParaRPr lang="hr-HR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210" y="4544507"/>
        <a:ext cx="9103580" cy="373580"/>
      </dsp:txXfrm>
    </dsp:sp>
    <dsp:sp modelId="{DF5007F7-9360-41C0-8BAC-BFE1874625A7}">
      <dsp:nvSpPr>
        <dsp:cNvPr id="0" name=""/>
        <dsp:cNvSpPr/>
      </dsp:nvSpPr>
      <dsp:spPr>
        <a:xfrm>
          <a:off x="0" y="4938297"/>
          <a:ext cx="9144000" cy="189405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108000" rIns="99568" bIns="177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Država SHS</a:t>
          </a:r>
          <a:endParaRPr lang="hr-HR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Kraljevina SHS</a:t>
          </a:r>
          <a:endParaRPr lang="hr-HR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Kraljevina Jugoslavija</a:t>
          </a:r>
          <a:endParaRPr lang="hr-HR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Nezavisna Država Hrvatska (NDH)</a:t>
          </a:r>
          <a:endParaRPr lang="hr-HR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Demokratska Federativna Jugoslavija (DFJ)</a:t>
          </a:r>
          <a:endParaRPr lang="hr-HR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Federativna Narodna Republika Jugoslavija (FNRJ)</a:t>
          </a:r>
          <a:endParaRPr lang="hr-HR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Socijalistička Federativna Republika Jugoslavija (SFRJ)</a:t>
          </a:r>
          <a:endParaRPr lang="hr-HR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4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1991. REPUBLIKA HRVATSKA</a:t>
          </a:r>
          <a:endParaRPr lang="hr-HR" sz="14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938297"/>
        <a:ext cx="9144000" cy="1894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03383-8B74-4D81-A4A2-10ACB2D29DC2}" type="datetimeFigureOut">
              <a:rPr lang="hr-HR" smtClean="0"/>
              <a:pPr/>
              <a:t>2.6.2020.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53417-D478-4124-9D9C-61539299FEC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9504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3369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6" name="Picture 94" descr="D:\My Documents\My Webs\soniacoleman\PowerPoint Templates\Templates2\Rice\rice-title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4163"/>
            <a:ext cx="6934200" cy="322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762000"/>
            <a:ext cx="6096000" cy="187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pPr lvl="0"/>
            <a:r>
              <a:rPr lang="hr-HR" altLang="sr-Latn-RS" noProof="0" smtClean="0"/>
              <a:t>Uredite stil naslova matrice</a:t>
            </a:r>
            <a:endParaRPr lang="en-US" altLang="sr-Latn-R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66992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hr-HR" altLang="sr-Latn-RS" noProof="0" smtClean="0"/>
              <a:t>Uredite stil podnaslova matrice</a:t>
            </a:r>
            <a:endParaRPr lang="en-US" altLang="sr-Latn-R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sr-Latn-R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sr-Latn-R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193B590-4617-4A57-8F52-BA2E660DEE1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53E3A-1B1E-4851-B4EE-6B372CBAF286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80314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943100" cy="55626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04900" y="533400"/>
            <a:ext cx="5676900" cy="55626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BEDB3-3A85-486C-A10A-AD9FCCD467D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23181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95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EED6E-4725-4C89-BE42-644B321F61B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79266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FF5E6-EFC9-4869-8A49-2B47BC3682E1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3897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104900" y="2514600"/>
            <a:ext cx="3810000" cy="35814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067300" y="2514600"/>
            <a:ext cx="3810000" cy="35814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CC35B-FDB0-48E5-AE8C-379810E6DC73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67645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B6C3F-EE90-46DC-9561-C299E44D8AD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1343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08FEE-461F-480A-805C-A2A242B5140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57239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F3F00-9B66-40B2-A514-A6D910BDC3DB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88340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01E4F-2B4B-4038-B5BC-5102D6DF9326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14219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20C6-16AF-43A4-B650-211D392D091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1930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49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 naslova matrice</a:t>
            </a:r>
            <a:endParaRPr lang="en-US" altLang="sr-Latn-R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49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049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5B5137"/>
                </a:solidFill>
              </a:defRPr>
            </a:lvl1pPr>
          </a:lstStyle>
          <a:p>
            <a:endParaRPr lang="en-US" altLang="sr-Latn-R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33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B5137"/>
                </a:solidFill>
              </a:defRPr>
            </a:lvl1pPr>
          </a:lstStyle>
          <a:p>
            <a:endParaRPr lang="en-US" altLang="sr-Latn-R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2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B5137"/>
                </a:solidFill>
              </a:defRPr>
            </a:lvl1pPr>
          </a:lstStyle>
          <a:p>
            <a:fld id="{023E8CCC-C411-4B0D-8C45-7785BAF5A39D}" type="slidenum">
              <a:rPr lang="en-US" altLang="sr-Latn-RS"/>
              <a:pPr/>
              <a:t>‹#›</a:t>
            </a:fld>
            <a:endParaRPr lang="en-US" altLang="sr-Latn-RS"/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9144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5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r-Latn-RS" altLang="sr-Latn-RS">
              <a:solidFill>
                <a:srgbClr val="5B513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B513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rgbClr val="5B513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rgbClr val="5B5137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5B5137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5B5137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5B513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905" y="302366"/>
            <a:ext cx="6890523" cy="3181063"/>
          </a:xfrm>
        </p:spPr>
        <p:txBody>
          <a:bodyPr anchor="ctr">
            <a:normAutofit/>
          </a:bodyPr>
          <a:lstStyle/>
          <a:p>
            <a:r>
              <a:rPr lang="pl-PL" b="1" dirty="0" smtClean="0">
                <a:solidFill>
                  <a:srgbClr val="17406D"/>
                </a:solidFill>
              </a:rPr>
              <a:t>HRVATSKA </a:t>
            </a:r>
            <a:br>
              <a:rPr lang="pl-PL" b="1" dirty="0" smtClean="0">
                <a:solidFill>
                  <a:srgbClr val="17406D"/>
                </a:solidFill>
              </a:rPr>
            </a:br>
            <a:r>
              <a:rPr lang="pl-PL" b="1" dirty="0" smtClean="0">
                <a:solidFill>
                  <a:srgbClr val="17406D"/>
                </a:solidFill>
              </a:rPr>
              <a:t>U 20. STOLJEĆU</a:t>
            </a:r>
            <a:endParaRPr lang="pl-PL" b="1" dirty="0">
              <a:solidFill>
                <a:srgbClr val="17406D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5242641" y="6453336"/>
            <a:ext cx="3855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1" i="1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Prezentaciju izradila: Vlatkica Horvat, 2015.</a:t>
            </a:r>
            <a:endParaRPr lang="hr-HR" sz="1400" b="1" i="1" dirty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93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616985" y="360000"/>
            <a:ext cx="7707086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1914. – 1918. </a:t>
            </a:r>
            <a:r>
              <a:rPr lang="hr-HR" sz="2200" b="1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~</a:t>
            </a:r>
            <a:r>
              <a:rPr lang="hr-HR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</a:t>
            </a:r>
            <a:r>
              <a:rPr lang="hr-HR" sz="2200" b="1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1. svjetski rat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200" b="1" dirty="0" smtClean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1918. g. raspada se Austro-Ugarska Monarhija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68" y="2060848"/>
            <a:ext cx="6436379" cy="4050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604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828000" y="360000"/>
            <a:ext cx="77070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1918.</a:t>
            </a:r>
            <a:r>
              <a:rPr lang="hr-HR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</a:t>
            </a:r>
            <a:r>
              <a:rPr lang="hr-HR" sz="20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g. Hrvati ulaze u državu s južnoslavenskim narodima – </a:t>
            </a:r>
            <a:r>
              <a:rPr lang="hr-HR" sz="2000" b="1" dirty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Država Hrvata, Slovenaca i Srba</a:t>
            </a:r>
            <a:r>
              <a:rPr lang="hr-HR" sz="2000" b="1" dirty="0">
                <a:solidFill>
                  <a:srgbClr val="00B05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</a:t>
            </a:r>
            <a:r>
              <a:rPr lang="hr-HR" sz="2000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(Država SHS)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nisu uspjeli ostvariti svoja nacionalna prava, ostaju nezadovoljni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1918. g. </a:t>
            </a:r>
            <a:r>
              <a:rPr lang="hr-HR" sz="20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Država SHS ujedinjuje se s Kraljevinom Srbijom i nastaje </a:t>
            </a:r>
            <a:r>
              <a:rPr lang="hr-HR" sz="2000" b="1" dirty="0" smtClean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Kraljevina Srba, Hrvata i Slovenaca</a:t>
            </a:r>
            <a:r>
              <a:rPr lang="hr-HR" sz="2000" b="1" dirty="0" smtClean="0">
                <a:solidFill>
                  <a:srgbClr val="00B05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</a:t>
            </a:r>
            <a:r>
              <a:rPr lang="hr-HR" sz="2000" b="1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(Kraljevina SHS)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Hrvatska gubi samostalnost</a:t>
            </a:r>
          </a:p>
        </p:txBody>
      </p:sp>
    </p:spTree>
    <p:extLst>
      <p:ext uri="{BB962C8B-B14F-4D97-AF65-F5344CB8AC3E}">
        <p14:creationId xmlns:p14="http://schemas.microsoft.com/office/powerpoint/2010/main" val="226726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828000" y="360000"/>
            <a:ext cx="77070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istaknuti političar toga doba je </a:t>
            </a:r>
            <a:r>
              <a:rPr lang="hr-HR" sz="2000" b="1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Stjepan Radić </a:t>
            </a:r>
            <a:r>
              <a:rPr lang="hr-HR" sz="20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– </a:t>
            </a:r>
            <a:r>
              <a:rPr lang="hr-HR" sz="2000" u="sng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vođa Hrvatske seljačke stranke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borio se za bolji položaj Hrvatske u novoj državi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umro </a:t>
            </a:r>
            <a:r>
              <a:rPr lang="hr-HR" sz="20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je 1928. od posljedica teškog ranjavanja u </a:t>
            </a:r>
            <a:r>
              <a:rPr lang="hr-HR" sz="20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atentatu 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48" y="2708920"/>
            <a:ext cx="6012160" cy="4010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35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828000" y="360000"/>
            <a:ext cx="8316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1941. – 1945. </a:t>
            </a:r>
            <a:r>
              <a:rPr lang="hr-HR" sz="2000" b="1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~ 2. </a:t>
            </a:r>
            <a:r>
              <a:rPr lang="hr-HR" sz="2000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svjetski </a:t>
            </a:r>
            <a:r>
              <a:rPr lang="hr-HR" sz="2000" b="1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rat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uslijed rata država je podijeljena među osvajačima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1941. – 1945. </a:t>
            </a:r>
            <a:r>
              <a:rPr lang="hr-HR" sz="20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nastaje</a:t>
            </a:r>
            <a:r>
              <a:rPr lang="hr-HR" sz="2000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</a:t>
            </a:r>
            <a:r>
              <a:rPr lang="hr-HR" sz="2000" b="1" dirty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Nezavisna Država Hrvatska</a:t>
            </a:r>
            <a:r>
              <a:rPr lang="hr-HR" sz="2000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(NDH)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1943. </a:t>
            </a:r>
            <a:r>
              <a:rPr lang="hr-HR" sz="20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nastaje država </a:t>
            </a:r>
            <a:r>
              <a:rPr lang="hr-HR" sz="2000" b="1" dirty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Demokratska Federativna Jugoslavija</a:t>
            </a:r>
            <a:r>
              <a:rPr lang="hr-HR" sz="2000" b="1" dirty="0">
                <a:solidFill>
                  <a:srgbClr val="00B05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</a:t>
            </a:r>
            <a:r>
              <a:rPr lang="hr-HR" sz="2000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(DFJ)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1945. g. </a:t>
            </a:r>
            <a:r>
              <a:rPr lang="hr-HR" sz="20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nastaje</a:t>
            </a:r>
            <a:r>
              <a:rPr lang="hr-HR" sz="2000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</a:t>
            </a:r>
            <a:r>
              <a:rPr lang="hr-HR" sz="2000" b="1" dirty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Federativna Narodna Republika Jugoslavija</a:t>
            </a:r>
            <a:r>
              <a:rPr lang="hr-HR" sz="2000" b="1" dirty="0">
                <a:solidFill>
                  <a:srgbClr val="00B05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</a:t>
            </a:r>
            <a:r>
              <a:rPr lang="hr-HR" sz="2000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(FNRJ)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hr-HR" sz="2000" b="1" dirty="0" smtClean="0">
              <a:latin typeface="Arial" panose="020B0604020202020204" pitchFamily="34" charset="0"/>
              <a:ea typeface="Tw Cen MT" panose="020B0602020104020603" pitchFamily="34" charset="-1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0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668" y="1577636"/>
            <a:ext cx="6381750" cy="361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kstniOkvir 3"/>
          <p:cNvSpPr txBox="1"/>
          <p:nvPr/>
        </p:nvSpPr>
        <p:spPr>
          <a:xfrm>
            <a:off x="2557279" y="5407278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Proslava oslobođenja Zagreba 8. svibnja 1945.</a:t>
            </a: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1080000" y="360000"/>
            <a:ext cx="7707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1963. – 1991. </a:t>
            </a:r>
            <a:r>
              <a:rPr lang="hr-HR" sz="20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g. FNRJ mijenja naziv u </a:t>
            </a:r>
            <a:r>
              <a:rPr lang="hr-HR" sz="2000" b="1" dirty="0" smtClean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Socijalistička </a:t>
            </a:r>
            <a:r>
              <a:rPr lang="hr-HR" sz="2000" b="1" dirty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Federativna </a:t>
            </a:r>
            <a:r>
              <a:rPr lang="hr-HR" sz="2000" b="1" dirty="0" smtClean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Republika Jugoslavija</a:t>
            </a:r>
            <a:r>
              <a:rPr lang="hr-HR" sz="2000" b="1" dirty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</a:t>
            </a:r>
            <a:r>
              <a:rPr lang="hr-HR" sz="2000" b="1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(SFRJ)</a:t>
            </a:r>
            <a:endParaRPr lang="hr-H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w Cen MT" panose="020B0602020104020603" pitchFamily="34" charset="-18"/>
              <a:cs typeface="Times New Roman" panose="02020603050405020304" pitchFamily="18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5" r="9281"/>
          <a:stretch/>
        </p:blipFill>
        <p:spPr>
          <a:xfrm>
            <a:off x="1477159" y="1556792"/>
            <a:ext cx="6912768" cy="5134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434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34" y="250371"/>
            <a:ext cx="7471953" cy="6498771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5940152" y="3068960"/>
            <a:ext cx="2952328" cy="1940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hr-HR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1991. g. slobodna </a:t>
            </a:r>
            <a:r>
              <a:rPr lang="hr-H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Republika Hrvatska</a:t>
            </a:r>
            <a:endParaRPr lang="hr-H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w Cen MT" panose="020B0602020104020603" pitchFamily="34" charset="-1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21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jagram 1"/>
          <p:cNvGraphicFramePr/>
          <p:nvPr>
            <p:extLst>
              <p:ext uri="{D42A27DB-BD31-4B8C-83A1-F6EECF244321}">
                <p14:modId xmlns:p14="http://schemas.microsoft.com/office/powerpoint/2010/main" val="155268372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4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Tema sustava Offic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ma sustava Offic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Rice</Template>
  <TotalTime>157</TotalTime>
  <Words>282</Words>
  <Application>Microsoft Office PowerPoint</Application>
  <PresentationFormat>Prikaz na zaslonu (4:3)</PresentationFormat>
  <Paragraphs>39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Tema sustava Office</vt:lpstr>
      <vt:lpstr>HRVATSKA  U 20. STOLJEĆU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HRVATSKA  U 20. STOLJEĆU</dc:title>
  <dc:creator>Vlatkica Horvat</dc:creator>
  <cp:lastModifiedBy>Korisnik</cp:lastModifiedBy>
  <cp:revision>3</cp:revision>
  <cp:lastPrinted>1601-01-01T00:00:00Z</cp:lastPrinted>
  <dcterms:created xsi:type="dcterms:W3CDTF">2016-01-02T17:37:12Z</dcterms:created>
  <dcterms:modified xsi:type="dcterms:W3CDTF">2020-06-02T22:45:02Z</dcterms:modified>
</cp:coreProperties>
</file>