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2" r:id="rId6"/>
    <p:sldId id="266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01CD-83C3-4D80-9C3F-F0FD21F60501}" type="datetimeFigureOut">
              <a:rPr lang="hr-HR" smtClean="0"/>
              <a:t>8.2.2016.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AC39-3EC1-4B66-A4B9-2AA8C13935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9140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01CD-83C3-4D80-9C3F-F0FD21F60501}" type="datetimeFigureOut">
              <a:rPr lang="hr-HR" smtClean="0"/>
              <a:t>8.2.2016.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AC39-3EC1-4B66-A4B9-2AA8C13935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056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01CD-83C3-4D80-9C3F-F0FD21F60501}" type="datetimeFigureOut">
              <a:rPr lang="hr-HR" smtClean="0"/>
              <a:t>8.2.2016.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AC39-3EC1-4B66-A4B9-2AA8C13935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8184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01CD-83C3-4D80-9C3F-F0FD21F60501}" type="datetimeFigureOut">
              <a:rPr lang="hr-HR" smtClean="0"/>
              <a:t>8.2.2016.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AC39-3EC1-4B66-A4B9-2AA8C13935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4766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01CD-83C3-4D80-9C3F-F0FD21F60501}" type="datetimeFigureOut">
              <a:rPr lang="hr-HR" smtClean="0"/>
              <a:t>8.2.2016.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AC39-3EC1-4B66-A4B9-2AA8C13935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6319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01CD-83C3-4D80-9C3F-F0FD21F60501}" type="datetimeFigureOut">
              <a:rPr lang="hr-HR" smtClean="0"/>
              <a:t>8.2.2016.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AC39-3EC1-4B66-A4B9-2AA8C13935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4757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01CD-83C3-4D80-9C3F-F0FD21F60501}" type="datetimeFigureOut">
              <a:rPr lang="hr-HR" smtClean="0"/>
              <a:t>8.2.2016.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AC39-3EC1-4B66-A4B9-2AA8C13935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0301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01CD-83C3-4D80-9C3F-F0FD21F60501}" type="datetimeFigureOut">
              <a:rPr lang="hr-HR" smtClean="0"/>
              <a:t>8.2.2016.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AC39-3EC1-4B66-A4B9-2AA8C13935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9771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01CD-83C3-4D80-9C3F-F0FD21F60501}" type="datetimeFigureOut">
              <a:rPr lang="hr-HR" smtClean="0"/>
              <a:t>8.2.2016.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AC39-3EC1-4B66-A4B9-2AA8C13935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1849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01CD-83C3-4D80-9C3F-F0FD21F60501}" type="datetimeFigureOut">
              <a:rPr lang="hr-HR" smtClean="0"/>
              <a:t>8.2.2016.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51BAC39-3EC1-4B66-A4B9-2AA8C13935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249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01CD-83C3-4D80-9C3F-F0FD21F60501}" type="datetimeFigureOut">
              <a:rPr lang="hr-HR" smtClean="0"/>
              <a:t>8.2.2016.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AC39-3EC1-4B66-A4B9-2AA8C13935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549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01CD-83C3-4D80-9C3F-F0FD21F60501}" type="datetimeFigureOut">
              <a:rPr lang="hr-HR" smtClean="0"/>
              <a:t>8.2.2016.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AC39-3EC1-4B66-A4B9-2AA8C13935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0876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01CD-83C3-4D80-9C3F-F0FD21F60501}" type="datetimeFigureOut">
              <a:rPr lang="hr-HR" smtClean="0"/>
              <a:t>8.2.2016.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AC39-3EC1-4B66-A4B9-2AA8C13935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132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01CD-83C3-4D80-9C3F-F0FD21F60501}" type="datetimeFigureOut">
              <a:rPr lang="hr-HR" smtClean="0"/>
              <a:t>8.2.2016.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AC39-3EC1-4B66-A4B9-2AA8C13935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4701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01CD-83C3-4D80-9C3F-F0FD21F60501}" type="datetimeFigureOut">
              <a:rPr lang="hr-HR" smtClean="0"/>
              <a:t>8.2.2016.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AC39-3EC1-4B66-A4B9-2AA8C13935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933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01CD-83C3-4D80-9C3F-F0FD21F60501}" type="datetimeFigureOut">
              <a:rPr lang="hr-HR" smtClean="0"/>
              <a:t>8.2.2016.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AC39-3EC1-4B66-A4B9-2AA8C13935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422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01CD-83C3-4D80-9C3F-F0FD21F60501}" type="datetimeFigureOut">
              <a:rPr lang="hr-HR" smtClean="0"/>
              <a:t>8.2.2016.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BAC39-3EC1-4B66-A4B9-2AA8C13935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864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76501CD-83C3-4D80-9C3F-F0FD21F60501}" type="datetimeFigureOut">
              <a:rPr lang="hr-HR" smtClean="0"/>
              <a:t>8.2.2016.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51BAC39-3EC1-4B66-A4B9-2AA8C13935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28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1791" TargetMode="External"/><Relationship Id="rId2" Type="http://schemas.openxmlformats.org/officeDocument/2006/relationships/hyperlink" Target="https://hr.wikipedia.org/wiki/175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/>
              <a:t>WOLFGANG AMADEUS MOZART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Andro </a:t>
            </a:r>
            <a:r>
              <a:rPr lang="hr-HR" dirty="0" err="1" smtClean="0"/>
              <a:t>Mihić</a:t>
            </a:r>
            <a:r>
              <a:rPr lang="hr-HR" dirty="0" smtClean="0"/>
              <a:t>, 2.r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45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Slikovni rezultat za mozart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" name="AutoShape 4" descr="Slikovni rezultat za mozart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0439" y="168275"/>
            <a:ext cx="7468146" cy="652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72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755" y="168275"/>
            <a:ext cx="4299045" cy="2929767"/>
          </a:xfrm>
        </p:spPr>
        <p:txBody>
          <a:bodyPr/>
          <a:lstStyle/>
          <a:p>
            <a:r>
              <a:rPr lang="hr-HR" b="1" dirty="0" err="1"/>
              <a:t>Wolfgang</a:t>
            </a:r>
            <a:r>
              <a:rPr lang="hr-HR" b="1" dirty="0"/>
              <a:t> Amadeus Mozart</a:t>
            </a:r>
            <a:r>
              <a:rPr lang="hr-HR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153010"/>
              </p:ext>
            </p:extLst>
          </p:nvPr>
        </p:nvGraphicFramePr>
        <p:xfrm>
          <a:off x="1811859" y="2300761"/>
          <a:ext cx="3933848" cy="3731549"/>
        </p:xfrm>
        <a:graphic>
          <a:graphicData uri="http://schemas.openxmlformats.org/drawingml/2006/table">
            <a:tbl>
              <a:tblPr/>
              <a:tblGrid>
                <a:gridCol w="1436308"/>
                <a:gridCol w="2497540"/>
              </a:tblGrid>
              <a:tr h="827083">
                <a:tc gridSpan="2">
                  <a:txBody>
                    <a:bodyPr/>
                    <a:lstStyle/>
                    <a:p>
                      <a:pPr algn="l"/>
                      <a:r>
                        <a:rPr lang="hr-HR" b="1" dirty="0">
                          <a:effectLst/>
                        </a:rPr>
                        <a:t>Biografski podatci</a:t>
                      </a:r>
                      <a:endParaRPr lang="hr-HR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E0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355418"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Rodno ime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/>
                        <a:t>Johannes Chrysostomus Wolfgangus Theophilus Mozart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4524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Rođen</a:t>
                      </a:r>
                      <a:endParaRPr lang="hr-H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40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hr-HR" sz="4000" dirty="0" smtClean="0">
                          <a:solidFill>
                            <a:srgbClr val="002060"/>
                          </a:solidFill>
                          <a:hlinkClick r:id="rId2" tooltip="1756"/>
                        </a:rPr>
                        <a:t>1756</a:t>
                      </a:r>
                      <a:endParaRPr lang="hr-HR" sz="4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4524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Umro</a:t>
                      </a:r>
                      <a:endParaRPr lang="hr-H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4000" dirty="0" smtClean="0">
                          <a:solidFill>
                            <a:srgbClr val="7030A0"/>
                          </a:solidFill>
                          <a:hlinkClick r:id="rId3" tooltip="1791"/>
                        </a:rPr>
                        <a:t>1791</a:t>
                      </a:r>
                      <a:endParaRPr lang="hr-HR" sz="40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2589" y="168275"/>
            <a:ext cx="4950228" cy="42649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03766" y="5429480"/>
            <a:ext cx="50598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solidFill>
                  <a:srgbClr val="7030A0"/>
                </a:solidFill>
              </a:rPr>
              <a:t>Kratko je živio </a:t>
            </a:r>
          </a:p>
          <a:p>
            <a:r>
              <a:rPr lang="hr-HR" sz="4000" dirty="0" smtClean="0">
                <a:solidFill>
                  <a:srgbClr val="7030A0"/>
                </a:solidFill>
              </a:rPr>
              <a:t>samo 35 godina</a:t>
            </a:r>
            <a:endParaRPr lang="hr-HR" sz="40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3875" y="484495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sz="2800" dirty="0"/>
          </a:p>
        </p:txBody>
      </p:sp>
      <p:sp>
        <p:nvSpPr>
          <p:cNvPr id="7" name="Rectangle 6"/>
          <p:cNvSpPr/>
          <p:nvPr/>
        </p:nvSpPr>
        <p:spPr>
          <a:xfrm>
            <a:off x="7585643" y="4703873"/>
            <a:ext cx="40441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>
                <a:solidFill>
                  <a:schemeClr val="accent2">
                    <a:lumMod val="50000"/>
                  </a:schemeClr>
                </a:solidFill>
              </a:rPr>
              <a:t>Rodio se prije 260 godina</a:t>
            </a:r>
          </a:p>
        </p:txBody>
      </p:sp>
    </p:spTree>
    <p:extLst>
      <p:ext uri="{BB962C8B-B14F-4D97-AF65-F5344CB8AC3E}">
        <p14:creationId xmlns:p14="http://schemas.microsoft.com/office/powerpoint/2010/main" val="352135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Pitalica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7731" y="2251880"/>
            <a:ext cx="5178365" cy="3539321"/>
          </a:xfrm>
        </p:spPr>
        <p:txBody>
          <a:bodyPr>
            <a:normAutofit/>
          </a:bodyPr>
          <a:lstStyle/>
          <a:p>
            <a:r>
              <a:rPr lang="hr-HR" sz="3600" dirty="0" smtClean="0"/>
              <a:t>Je li Mozart skladatelj? </a:t>
            </a:r>
          </a:p>
          <a:p>
            <a:r>
              <a:rPr lang="hr-HR" sz="3600" dirty="0" smtClean="0"/>
              <a:t>Je li rođen u Njemačkoj?</a:t>
            </a:r>
          </a:p>
          <a:p>
            <a:r>
              <a:rPr lang="hr-HR" sz="3600" dirty="0" smtClean="0"/>
              <a:t>Gdje se rodio?                   </a:t>
            </a:r>
            <a:endParaRPr lang="hr-HR" sz="3600" b="1" dirty="0"/>
          </a:p>
          <a:p>
            <a:r>
              <a:rPr lang="hr-HR" sz="3600" dirty="0" smtClean="0"/>
              <a:t>Jesu li ga zvali čudo </a:t>
            </a:r>
            <a:r>
              <a:rPr lang="hr-HR" sz="3600" dirty="0"/>
              <a:t>od </a:t>
            </a:r>
            <a:r>
              <a:rPr lang="hr-HR" sz="3600" dirty="0" smtClean="0"/>
              <a:t>djeteta?   </a:t>
            </a:r>
            <a:endParaRPr lang="hr-HR" sz="3600" dirty="0"/>
          </a:p>
          <a:p>
            <a:endParaRPr lang="hr-HR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33441" y="1801504"/>
            <a:ext cx="3942163" cy="4126173"/>
          </a:xfrm>
        </p:spPr>
        <p:txBody>
          <a:bodyPr>
            <a:normAutofit/>
          </a:bodyPr>
          <a:lstStyle/>
          <a:p>
            <a:r>
              <a:rPr lang="hr-HR" sz="3600" dirty="0" smtClean="0"/>
              <a:t>DA</a:t>
            </a:r>
          </a:p>
          <a:p>
            <a:r>
              <a:rPr lang="hr-HR" sz="3600" dirty="0" smtClean="0"/>
              <a:t>NE</a:t>
            </a:r>
          </a:p>
          <a:p>
            <a:r>
              <a:rPr lang="hr-HR" sz="3600" dirty="0" smtClean="0"/>
              <a:t>U Austriji</a:t>
            </a:r>
            <a:endParaRPr lang="hr-HR" sz="3600" dirty="0"/>
          </a:p>
          <a:p>
            <a:r>
              <a:rPr lang="hr-HR" sz="3600" dirty="0" smtClean="0"/>
              <a:t>DA    </a:t>
            </a:r>
            <a:r>
              <a:rPr lang="hr-HR" sz="3200" dirty="0" smtClean="0"/>
              <a:t> </a:t>
            </a:r>
            <a:endParaRPr lang="hr-HR" sz="3200" dirty="0"/>
          </a:p>
          <a:p>
            <a:endParaRPr lang="hr-HR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94" y="3299066"/>
            <a:ext cx="2832621" cy="355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88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su ga zvali „čudo od djeteta”?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4572" y="2076968"/>
            <a:ext cx="10018713" cy="3124201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FF0000"/>
                </a:solidFill>
              </a:rPr>
              <a:t>bio je GENIJE</a:t>
            </a:r>
          </a:p>
          <a:p>
            <a:r>
              <a:rPr lang="hr-HR" sz="4000" dirty="0" smtClean="0">
                <a:solidFill>
                  <a:srgbClr val="FF0000"/>
                </a:solidFill>
              </a:rPr>
              <a:t>najgenijalniji skladatelj </a:t>
            </a:r>
            <a:r>
              <a:rPr lang="hr-HR" sz="4000" dirty="0">
                <a:solidFill>
                  <a:srgbClr val="FF0000"/>
                </a:solidFill>
              </a:rPr>
              <a:t>u </a:t>
            </a:r>
            <a:r>
              <a:rPr lang="hr-HR" sz="4000" dirty="0" smtClean="0">
                <a:solidFill>
                  <a:srgbClr val="FF0000"/>
                </a:solidFill>
              </a:rPr>
              <a:t>povijesti glazbe</a:t>
            </a:r>
          </a:p>
          <a:p>
            <a:r>
              <a:rPr lang="hr-HR" sz="4000" dirty="0">
                <a:solidFill>
                  <a:srgbClr val="FFC000"/>
                </a:solidFill>
              </a:rPr>
              <a:t>p</a:t>
            </a:r>
            <a:r>
              <a:rPr lang="hr-HR" sz="4000" dirty="0" smtClean="0">
                <a:solidFill>
                  <a:srgbClr val="FFC000"/>
                </a:solidFill>
              </a:rPr>
              <a:t>oznavao je note  prije slova 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087" y="4493560"/>
            <a:ext cx="5450279" cy="20182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027" y="3972537"/>
            <a:ext cx="2585024" cy="26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60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2801" y="101220"/>
            <a:ext cx="10018713" cy="3124201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00B050"/>
                </a:solidFill>
              </a:rPr>
              <a:t>već </a:t>
            </a:r>
            <a:r>
              <a:rPr lang="hr-HR" sz="4000" dirty="0">
                <a:solidFill>
                  <a:srgbClr val="00B050"/>
                </a:solidFill>
              </a:rPr>
              <a:t>s tri godine počeo </a:t>
            </a:r>
            <a:r>
              <a:rPr lang="hr-HR" sz="4000" dirty="0" smtClean="0">
                <a:solidFill>
                  <a:srgbClr val="00B050"/>
                </a:solidFill>
              </a:rPr>
              <a:t>je skladati </a:t>
            </a:r>
            <a:r>
              <a:rPr lang="hr-HR" sz="4000" dirty="0">
                <a:solidFill>
                  <a:srgbClr val="00B050"/>
                </a:solidFill>
              </a:rPr>
              <a:t>jednostavne </a:t>
            </a:r>
            <a:r>
              <a:rPr lang="hr-HR" sz="4000" dirty="0" smtClean="0">
                <a:solidFill>
                  <a:srgbClr val="00B050"/>
                </a:solidFill>
              </a:rPr>
              <a:t>pjesmice</a:t>
            </a:r>
          </a:p>
          <a:p>
            <a:r>
              <a:rPr lang="hr-HR" sz="4000" dirty="0" smtClean="0">
                <a:solidFill>
                  <a:srgbClr val="7030A0"/>
                </a:solidFill>
              </a:rPr>
              <a:t>s </a:t>
            </a:r>
            <a:r>
              <a:rPr lang="hr-HR" sz="4000" dirty="0">
                <a:solidFill>
                  <a:srgbClr val="7030A0"/>
                </a:solidFill>
              </a:rPr>
              <a:t>pet </a:t>
            </a:r>
            <a:r>
              <a:rPr lang="hr-HR" sz="4000" dirty="0" smtClean="0">
                <a:solidFill>
                  <a:srgbClr val="7030A0"/>
                </a:solidFill>
              </a:rPr>
              <a:t>godina održavao je </a:t>
            </a:r>
            <a:r>
              <a:rPr lang="hr-HR" sz="4000" dirty="0" smtClean="0">
                <a:solidFill>
                  <a:srgbClr val="7030A0"/>
                </a:solidFill>
              </a:rPr>
              <a:t>koncerte</a:t>
            </a:r>
            <a:endParaRPr lang="hr-HR" sz="4000" dirty="0">
              <a:solidFill>
                <a:srgbClr val="7030A0"/>
              </a:solidFill>
            </a:endParaRPr>
          </a:p>
          <a:p>
            <a:endParaRPr lang="hr-HR" dirty="0"/>
          </a:p>
          <a:p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767" y="3548417"/>
            <a:ext cx="4651873" cy="30843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788" y="2361062"/>
            <a:ext cx="5450575" cy="350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05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484312" y="1600199"/>
            <a:ext cx="3549121" cy="2698845"/>
          </a:xfrm>
        </p:spPr>
        <p:txBody>
          <a:bodyPr>
            <a:noAutofit/>
          </a:bodyPr>
          <a:lstStyle/>
          <a:p>
            <a:r>
              <a:rPr lang="hr-HR" sz="5400" dirty="0" err="1" smtClean="0"/>
              <a:t>Mozartova</a:t>
            </a:r>
            <a:r>
              <a:rPr lang="hr-HR" sz="5400" dirty="0" smtClean="0"/>
              <a:t/>
            </a:r>
            <a:br>
              <a:rPr lang="hr-HR" sz="5400" dirty="0" smtClean="0"/>
            </a:br>
            <a:r>
              <a:rPr lang="hr-HR" sz="5400" dirty="0" smtClean="0"/>
              <a:t> </a:t>
            </a:r>
            <a:r>
              <a:rPr lang="hr-HR" sz="5400" dirty="0"/>
              <a:t>rodna kuća </a:t>
            </a:r>
            <a:r>
              <a:rPr lang="hr-HR" sz="5400" dirty="0" smtClean="0"/>
              <a:t/>
            </a:r>
            <a:br>
              <a:rPr lang="hr-HR" sz="5400" dirty="0" smtClean="0"/>
            </a:br>
            <a:r>
              <a:rPr lang="hr-HR" sz="5400" dirty="0" smtClean="0"/>
              <a:t>u </a:t>
            </a:r>
            <a:br>
              <a:rPr lang="hr-HR" sz="5400" dirty="0" smtClean="0"/>
            </a:br>
            <a:r>
              <a:rPr lang="hr-HR" sz="5400" dirty="0" err="1" smtClean="0"/>
              <a:t>Salzburgu</a:t>
            </a:r>
            <a:endParaRPr lang="hr-HR" sz="5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590" y="-78475"/>
            <a:ext cx="5334402" cy="711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84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362" y="0"/>
            <a:ext cx="6361835" cy="36537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42" y="283346"/>
            <a:ext cx="3835020" cy="30623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9291" y="3871859"/>
            <a:ext cx="3107325" cy="23274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5656"/>
            <a:ext cx="3903260" cy="361847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89861" y="3903679"/>
            <a:ext cx="4053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Mozart  kugla</a:t>
            </a:r>
            <a:endParaRPr lang="hr-HR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243247" y="6199353"/>
            <a:ext cx="4353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err="1" smtClean="0"/>
              <a:t>Mozartova</a:t>
            </a:r>
            <a:r>
              <a:rPr lang="hr-HR" sz="3600" dirty="0" smtClean="0"/>
              <a:t>  kocka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70797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813" y="1435100"/>
            <a:ext cx="8128000" cy="5422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3744" y="-72789"/>
            <a:ext cx="10018713" cy="1752599"/>
          </a:xfrm>
        </p:spPr>
        <p:txBody>
          <a:bodyPr/>
          <a:lstStyle/>
          <a:p>
            <a:r>
              <a:rPr lang="hr-HR" dirty="0" smtClean="0"/>
              <a:t>U slast!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0406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109</TotalTime>
  <Words>109</Words>
  <Application>Microsoft Office PowerPoint</Application>
  <PresentationFormat>Custom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Parallax</vt:lpstr>
      <vt:lpstr>WOLFGANG AMADEUS MOZART</vt:lpstr>
      <vt:lpstr>PowerPoint Presentation</vt:lpstr>
      <vt:lpstr>Wolfgang Amadeus Mozart </vt:lpstr>
      <vt:lpstr>Pitalica</vt:lpstr>
      <vt:lpstr>Zašto su ga zvali „čudo od djeteta”? </vt:lpstr>
      <vt:lpstr>PowerPoint Presentation</vt:lpstr>
      <vt:lpstr>Mozartova  rodna kuća  u  Salzburgu</vt:lpstr>
      <vt:lpstr>PowerPoint Presentation</vt:lpstr>
      <vt:lpstr>U slast!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MOZART Andro Mihić</dc:title>
  <dc:creator>Sanja</dc:creator>
  <cp:lastModifiedBy>Os-trsat</cp:lastModifiedBy>
  <cp:revision>17</cp:revision>
  <dcterms:created xsi:type="dcterms:W3CDTF">2016-02-02T19:04:33Z</dcterms:created>
  <dcterms:modified xsi:type="dcterms:W3CDTF">2016-02-08T10:24:48Z</dcterms:modified>
</cp:coreProperties>
</file>